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1"/>
  </p:notesMasterIdLst>
  <p:sldIdLst>
    <p:sldId id="262" r:id="rId2"/>
    <p:sldId id="260" r:id="rId3"/>
    <p:sldId id="298" r:id="rId4"/>
    <p:sldId id="297" r:id="rId5"/>
    <p:sldId id="296" r:id="rId6"/>
    <p:sldId id="299" r:id="rId7"/>
    <p:sldId id="300" r:id="rId8"/>
    <p:sldId id="303" r:id="rId9"/>
    <p:sldId id="305" r:id="rId10"/>
    <p:sldId id="310" r:id="rId11"/>
    <p:sldId id="311" r:id="rId12"/>
    <p:sldId id="306" r:id="rId13"/>
    <p:sldId id="307" r:id="rId14"/>
    <p:sldId id="312" r:id="rId15"/>
    <p:sldId id="314" r:id="rId16"/>
    <p:sldId id="313" r:id="rId17"/>
    <p:sldId id="301" r:id="rId18"/>
    <p:sldId id="308" r:id="rId19"/>
    <p:sldId id="278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Cambria Math" panose="02040503050406030204" pitchFamily="18" charset="0"/>
      <p:regular r:id="rId28"/>
    </p:embeddedFont>
    <p:embeddedFont>
      <p:font typeface="Inter-Regular" panose="020B0604020202020204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E4B8CE54-D7E4-4D6C-B30F-6A91B47CCFBE}">
  <a:tblStyle styleId="{E4B8CE54-D7E4-4D6C-B30F-6A91B47CCF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A51BF6-B60F-430B-B708-1F52C015F51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87" autoAdjust="0"/>
    <p:restoredTop sz="94660"/>
  </p:normalViewPr>
  <p:slideViewPr>
    <p:cSldViewPr snapToGrid="0">
      <p:cViewPr varScale="1">
        <p:scale>
          <a:sx n="98" d="100"/>
          <a:sy n="98" d="100"/>
        </p:scale>
        <p:origin x="88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537930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9022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7604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9491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4520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547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53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276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d9ad39b82_2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8d9ad39b82_2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5736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lt2"/>
            </a:gs>
            <a:gs pos="50000">
              <a:schemeClr val="accent1"/>
            </a:gs>
            <a:gs pos="100000">
              <a:schemeClr val="accent2"/>
            </a:gs>
          </a:gsLst>
          <a:lin ang="8099331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037875" y="1323600"/>
            <a:ext cx="5654700" cy="297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275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●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○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■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●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○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■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●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○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■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/>
          <p:nvPr/>
        </p:nvSpPr>
        <p:spPr>
          <a:xfrm>
            <a:off x="961675" y="52799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accent2"/>
                </a:solidFill>
              </a:rPr>
              <a:t>“</a:t>
            </a:r>
            <a:endParaRPr sz="9600" b="1">
              <a:solidFill>
                <a:schemeClr val="accent2"/>
              </a:solidFill>
            </a:endParaRP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34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0" y="1455585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63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">
  <p:cSld name="BLANK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099331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0" y="1455585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34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6" r:id="rId2"/>
    <p:sldLayoutId id="2147483657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lastminuteengineers.com/adxl335-accelerometer-arduino-tutorial/" TargetMode="External"/><Relationship Id="rId2" Type="http://schemas.openxmlformats.org/officeDocument/2006/relationships/hyperlink" Target="http://ai2.appinventor.mit.edu/#607930168311808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E9EKqMYvLS4" TargetMode="External"/><Relationship Id="rId4" Type="http://schemas.openxmlformats.org/officeDocument/2006/relationships/hyperlink" Target="https://www.electronicsblog.net/simple-angle-meter-using-adxl335-accelerometer-arduino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ctrTitle" idx="4294967295"/>
          </p:nvPr>
        </p:nvSpPr>
        <p:spPr>
          <a:xfrm>
            <a:off x="423098" y="490356"/>
            <a:ext cx="5622130" cy="317438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4800" dirty="0">
                <a:solidFill>
                  <a:srgbClr val="002060"/>
                </a:solidFill>
              </a:rPr>
              <a:t>Automation Range Finder Car</a:t>
            </a:r>
            <a:br>
              <a:rPr lang="en-US" sz="5400" dirty="0">
                <a:solidFill>
                  <a:schemeClr val="bg1"/>
                </a:solidFill>
              </a:rPr>
            </a:br>
            <a:br>
              <a:rPr lang="en-US" sz="5400" dirty="0">
                <a:solidFill>
                  <a:schemeClr val="bg1"/>
                </a:solidFill>
              </a:rPr>
            </a:br>
            <a:r>
              <a:rPr lang="en-US" sz="4800" dirty="0">
                <a:solidFill>
                  <a:schemeClr val="bg1"/>
                </a:solidFill>
              </a:rPr>
              <a:t>Project Progress</a:t>
            </a:r>
            <a:endParaRPr sz="4800" dirty="0">
              <a:solidFill>
                <a:schemeClr val="bg1"/>
              </a:solidFill>
            </a:endParaRPr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4294967295"/>
          </p:nvPr>
        </p:nvSpPr>
        <p:spPr>
          <a:xfrm>
            <a:off x="6048521" y="4157975"/>
            <a:ext cx="2554013" cy="74724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 b="1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SEU/IS/19/EG/048 – P. J. Dissanayake</a:t>
            </a:r>
          </a:p>
        </p:txBody>
      </p:sp>
      <p:sp>
        <p:nvSpPr>
          <p:cNvPr id="113" name="Google Shape;113;p18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</a:t>
            </a:fld>
            <a:endParaRPr dirty="0">
              <a:solidFill>
                <a:schemeClr val="lt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2FBE01B-D03B-45B8-B9AC-43BCCFF14D9A}"/>
              </a:ext>
            </a:extLst>
          </p:cNvPr>
          <p:cNvGrpSpPr/>
          <p:nvPr/>
        </p:nvGrpSpPr>
        <p:grpSpPr>
          <a:xfrm>
            <a:off x="6045228" y="996397"/>
            <a:ext cx="2342423" cy="2011122"/>
            <a:chOff x="9418332" y="2951963"/>
            <a:chExt cx="1418527" cy="92427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FB62B53-493B-4FF7-8F9A-FC13A82D5075}"/>
                </a:ext>
              </a:extLst>
            </p:cNvPr>
            <p:cNvGrpSpPr/>
            <p:nvPr/>
          </p:nvGrpSpPr>
          <p:grpSpPr>
            <a:xfrm>
              <a:off x="9418332" y="2965177"/>
              <a:ext cx="1377929" cy="911064"/>
              <a:chOff x="9418332" y="2965177"/>
              <a:chExt cx="1377929" cy="911064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130C8CAB-23A1-4182-9458-9E5EDF70CBB1}"/>
                  </a:ext>
                </a:extLst>
              </p:cNvPr>
              <p:cNvGrpSpPr/>
              <p:nvPr/>
            </p:nvGrpSpPr>
            <p:grpSpPr>
              <a:xfrm>
                <a:off x="9418332" y="2965177"/>
                <a:ext cx="1377929" cy="911064"/>
                <a:chOff x="330241" y="1526834"/>
                <a:chExt cx="2145289" cy="1418430"/>
              </a:xfrm>
            </p:grpSpPr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57DCF291-B241-490E-BA57-028C624E337B}"/>
                    </a:ext>
                  </a:extLst>
                </p:cNvPr>
                <p:cNvSpPr/>
                <p:nvPr/>
              </p:nvSpPr>
              <p:spPr>
                <a:xfrm rot="5400000">
                  <a:off x="607683" y="1387173"/>
                  <a:ext cx="1061847" cy="1341169"/>
                </a:xfrm>
                <a:custGeom>
                  <a:avLst/>
                  <a:gdLst>
                    <a:gd name="connsiteX0" fmla="*/ 855467 w 1318389"/>
                    <a:gd name="connsiteY0" fmla="*/ 1312844 h 1665195"/>
                    <a:gd name="connsiteX1" fmla="*/ 898407 w 1318389"/>
                    <a:gd name="connsiteY1" fmla="*/ 1355784 h 1665195"/>
                    <a:gd name="connsiteX2" fmla="*/ 941347 w 1318389"/>
                    <a:gd name="connsiteY2" fmla="*/ 1312844 h 1665195"/>
                    <a:gd name="connsiteX3" fmla="*/ 898407 w 1318389"/>
                    <a:gd name="connsiteY3" fmla="*/ 1269904 h 1665195"/>
                    <a:gd name="connsiteX4" fmla="*/ 855467 w 1318389"/>
                    <a:gd name="connsiteY4" fmla="*/ 1312844 h 1665195"/>
                    <a:gd name="connsiteX5" fmla="*/ 362769 w 1318389"/>
                    <a:gd name="connsiteY5" fmla="*/ 236590 h 1665195"/>
                    <a:gd name="connsiteX6" fmla="*/ 405229 w 1318389"/>
                    <a:gd name="connsiteY6" fmla="*/ 279050 h 1665195"/>
                    <a:gd name="connsiteX7" fmla="*/ 447689 w 1318389"/>
                    <a:gd name="connsiteY7" fmla="*/ 236590 h 1665195"/>
                    <a:gd name="connsiteX8" fmla="*/ 405229 w 1318389"/>
                    <a:gd name="connsiteY8" fmla="*/ 194130 h 1665195"/>
                    <a:gd name="connsiteX9" fmla="*/ 362769 w 1318389"/>
                    <a:gd name="connsiteY9" fmla="*/ 236590 h 1665195"/>
                    <a:gd name="connsiteX10" fmla="*/ 348187 w 1318389"/>
                    <a:gd name="connsiteY10" fmla="*/ 1312844 h 1665195"/>
                    <a:gd name="connsiteX11" fmla="*/ 391127 w 1318389"/>
                    <a:gd name="connsiteY11" fmla="*/ 1355784 h 1665195"/>
                    <a:gd name="connsiteX12" fmla="*/ 434066 w 1318389"/>
                    <a:gd name="connsiteY12" fmla="*/ 1312844 h 1665195"/>
                    <a:gd name="connsiteX13" fmla="*/ 391127 w 1318389"/>
                    <a:gd name="connsiteY13" fmla="*/ 1269904 h 1665195"/>
                    <a:gd name="connsiteX14" fmla="*/ 348187 w 1318389"/>
                    <a:gd name="connsiteY14" fmla="*/ 1312844 h 1665195"/>
                    <a:gd name="connsiteX15" fmla="*/ 81655 w 1318389"/>
                    <a:gd name="connsiteY15" fmla="*/ 873373 h 1665195"/>
                    <a:gd name="connsiteX16" fmla="*/ 124595 w 1318389"/>
                    <a:gd name="connsiteY16" fmla="*/ 916313 h 1665195"/>
                    <a:gd name="connsiteX17" fmla="*/ 167534 w 1318389"/>
                    <a:gd name="connsiteY17" fmla="*/ 873373 h 1665195"/>
                    <a:gd name="connsiteX18" fmla="*/ 124595 w 1318389"/>
                    <a:gd name="connsiteY18" fmla="*/ 830433 h 1665195"/>
                    <a:gd name="connsiteX19" fmla="*/ 81655 w 1318389"/>
                    <a:gd name="connsiteY19" fmla="*/ 873373 h 1665195"/>
                    <a:gd name="connsiteX20" fmla="*/ 898 w 1318389"/>
                    <a:gd name="connsiteY20" fmla="*/ 878256 h 1665195"/>
                    <a:gd name="connsiteX21" fmla="*/ 59313 w 1318389"/>
                    <a:gd name="connsiteY21" fmla="*/ 760898 h 1665195"/>
                    <a:gd name="connsiteX22" fmla="*/ 60023 w 1318389"/>
                    <a:gd name="connsiteY22" fmla="*/ 760660 h 1665195"/>
                    <a:gd name="connsiteX23" fmla="*/ 301509 w 1318389"/>
                    <a:gd name="connsiteY23" fmla="*/ 256655 h 1665195"/>
                    <a:gd name="connsiteX24" fmla="*/ 300401 w 1318389"/>
                    <a:gd name="connsiteY24" fmla="*/ 253678 h 1665195"/>
                    <a:gd name="connsiteX25" fmla="*/ 392815 w 1318389"/>
                    <a:gd name="connsiteY25" fmla="*/ 125792 h 1665195"/>
                    <a:gd name="connsiteX26" fmla="*/ 426561 w 1318389"/>
                    <a:gd name="connsiteY26" fmla="*/ 127298 h 1665195"/>
                    <a:gd name="connsiteX27" fmla="*/ 501833 w 1318389"/>
                    <a:gd name="connsiteY27" fmla="*/ 25203 h 1665195"/>
                    <a:gd name="connsiteX28" fmla="*/ 659591 w 1318389"/>
                    <a:gd name="connsiteY28" fmla="*/ 0 h 1665195"/>
                    <a:gd name="connsiteX29" fmla="*/ 767873 w 1318389"/>
                    <a:gd name="connsiteY29" fmla="*/ 94280 h 1665195"/>
                    <a:gd name="connsiteX30" fmla="*/ 773474 w 1318389"/>
                    <a:gd name="connsiteY30" fmla="*/ 129752 h 1665195"/>
                    <a:gd name="connsiteX31" fmla="*/ 750137 w 1318389"/>
                    <a:gd name="connsiteY31" fmla="*/ 133486 h 1665195"/>
                    <a:gd name="connsiteX32" fmla="*/ 643721 w 1318389"/>
                    <a:gd name="connsiteY32" fmla="*/ 50407 h 1665195"/>
                    <a:gd name="connsiteX33" fmla="*/ 528905 w 1318389"/>
                    <a:gd name="connsiteY33" fmla="*/ 68143 h 1665195"/>
                    <a:gd name="connsiteX34" fmla="*/ 477195 w 1318389"/>
                    <a:gd name="connsiteY34" fmla="*/ 147376 h 1665195"/>
                    <a:gd name="connsiteX35" fmla="*/ 504919 w 1318389"/>
                    <a:gd name="connsiteY35" fmla="*/ 176856 h 1665195"/>
                    <a:gd name="connsiteX36" fmla="*/ 520701 w 1318389"/>
                    <a:gd name="connsiteY36" fmla="*/ 218206 h 1665195"/>
                    <a:gd name="connsiteX37" fmla="*/ 520838 w 1318389"/>
                    <a:gd name="connsiteY37" fmla="*/ 251739 h 1665195"/>
                    <a:gd name="connsiteX38" fmla="*/ 512601 w 1318389"/>
                    <a:gd name="connsiteY38" fmla="*/ 279384 h 1665195"/>
                    <a:gd name="connsiteX39" fmla="*/ 572778 w 1318389"/>
                    <a:gd name="connsiteY39" fmla="*/ 326714 h 1665195"/>
                    <a:gd name="connsiteX40" fmla="*/ 687595 w 1318389"/>
                    <a:gd name="connsiteY40" fmla="*/ 308045 h 1665195"/>
                    <a:gd name="connsiteX41" fmla="*/ 763207 w 1318389"/>
                    <a:gd name="connsiteY41" fmla="*/ 196028 h 1665195"/>
                    <a:gd name="connsiteX42" fmla="*/ 785610 w 1318389"/>
                    <a:gd name="connsiteY42" fmla="*/ 192294 h 1665195"/>
                    <a:gd name="connsiteX43" fmla="*/ 791211 w 1318389"/>
                    <a:gd name="connsiteY43" fmla="*/ 227766 h 1665195"/>
                    <a:gd name="connsiteX44" fmla="*/ 718400 w 1318389"/>
                    <a:gd name="connsiteY44" fmla="*/ 350984 h 1665195"/>
                    <a:gd name="connsiteX45" fmla="*/ 560643 w 1318389"/>
                    <a:gd name="connsiteY45" fmla="*/ 376188 h 1665195"/>
                    <a:gd name="connsiteX46" fmla="*/ 481653 w 1318389"/>
                    <a:gd name="connsiteY46" fmla="*/ 320430 h 1665195"/>
                    <a:gd name="connsiteX47" fmla="*/ 469637 w 1318389"/>
                    <a:gd name="connsiteY47" fmla="*/ 330704 h 1665195"/>
                    <a:gd name="connsiteX48" fmla="*/ 462283 w 1318389"/>
                    <a:gd name="connsiteY48" fmla="*/ 333441 h 1665195"/>
                    <a:gd name="connsiteX49" fmla="*/ 252808 w 1318389"/>
                    <a:gd name="connsiteY49" fmla="*/ 858867 h 1665195"/>
                    <a:gd name="connsiteX50" fmla="*/ 444434 w 1318389"/>
                    <a:gd name="connsiteY50" fmla="*/ 1190772 h 1665195"/>
                    <a:gd name="connsiteX51" fmla="*/ 801245 w 1318389"/>
                    <a:gd name="connsiteY51" fmla="*/ 1187463 h 1665195"/>
                    <a:gd name="connsiteX52" fmla="*/ 801245 w 1318389"/>
                    <a:gd name="connsiteY52" fmla="*/ 1116815 h 1665195"/>
                    <a:gd name="connsiteX53" fmla="*/ 890858 w 1318389"/>
                    <a:gd name="connsiteY53" fmla="*/ 1027202 h 1665195"/>
                    <a:gd name="connsiteX54" fmla="*/ 1200123 w 1318389"/>
                    <a:gd name="connsiteY54" fmla="*/ 1027202 h 1665195"/>
                    <a:gd name="connsiteX55" fmla="*/ 1205949 w 1318389"/>
                    <a:gd name="connsiteY55" fmla="*/ 998361 h 1665195"/>
                    <a:gd name="connsiteX56" fmla="*/ 1288518 w 1318389"/>
                    <a:gd name="connsiteY56" fmla="*/ 943622 h 1665195"/>
                    <a:gd name="connsiteX57" fmla="*/ 1318389 w 1318389"/>
                    <a:gd name="connsiteY57" fmla="*/ 974426 h 1665195"/>
                    <a:gd name="connsiteX58" fmla="*/ 1318389 w 1318389"/>
                    <a:gd name="connsiteY58" fmla="*/ 1635324 h 1665195"/>
                    <a:gd name="connsiteX59" fmla="*/ 1288518 w 1318389"/>
                    <a:gd name="connsiteY59" fmla="*/ 1665195 h 1665195"/>
                    <a:gd name="connsiteX60" fmla="*/ 1205949 w 1318389"/>
                    <a:gd name="connsiteY60" fmla="*/ 1610455 h 1665195"/>
                    <a:gd name="connsiteX61" fmla="*/ 1203531 w 1318389"/>
                    <a:gd name="connsiteY61" fmla="*/ 1598487 h 1665195"/>
                    <a:gd name="connsiteX62" fmla="*/ 890858 w 1318389"/>
                    <a:gd name="connsiteY62" fmla="*/ 1598487 h 1665195"/>
                    <a:gd name="connsiteX63" fmla="*/ 801245 w 1318389"/>
                    <a:gd name="connsiteY63" fmla="*/ 1508873 h 1665195"/>
                    <a:gd name="connsiteX64" fmla="*/ 801245 w 1318389"/>
                    <a:gd name="connsiteY64" fmla="*/ 1426032 h 1665195"/>
                    <a:gd name="connsiteX65" fmla="*/ 379661 w 1318389"/>
                    <a:gd name="connsiteY65" fmla="*/ 1429942 h 1665195"/>
                    <a:gd name="connsiteX66" fmla="*/ 294951 w 1318389"/>
                    <a:gd name="connsiteY66" fmla="*/ 1395390 h 1665195"/>
                    <a:gd name="connsiteX67" fmla="*/ 270560 w 1318389"/>
                    <a:gd name="connsiteY67" fmla="*/ 1359849 h 1665195"/>
                    <a:gd name="connsiteX68" fmla="*/ 263688 w 1318389"/>
                    <a:gd name="connsiteY68" fmla="*/ 1352058 h 1665195"/>
                    <a:gd name="connsiteX69" fmla="*/ 15908 w 1318389"/>
                    <a:gd name="connsiteY69" fmla="*/ 922891 h 1665195"/>
                    <a:gd name="connsiteX70" fmla="*/ 898 w 1318389"/>
                    <a:gd name="connsiteY70" fmla="*/ 878256 h 1665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</a:cxnLst>
                  <a:rect l="l" t="t" r="r" b="b"/>
                  <a:pathLst>
                    <a:path w="1318389" h="1665195">
                      <a:moveTo>
                        <a:pt x="855467" y="1312844"/>
                      </a:moveTo>
                      <a:cubicBezTo>
                        <a:pt x="855467" y="1336181"/>
                        <a:pt x="875070" y="1355784"/>
                        <a:pt x="898407" y="1355784"/>
                      </a:cubicBezTo>
                      <a:cubicBezTo>
                        <a:pt x="921743" y="1355784"/>
                        <a:pt x="941347" y="1336181"/>
                        <a:pt x="941347" y="1312844"/>
                      </a:cubicBezTo>
                      <a:cubicBezTo>
                        <a:pt x="941347" y="1289508"/>
                        <a:pt x="921743" y="1269904"/>
                        <a:pt x="898407" y="1269904"/>
                      </a:cubicBezTo>
                      <a:cubicBezTo>
                        <a:pt x="875070" y="1269904"/>
                        <a:pt x="855467" y="1289508"/>
                        <a:pt x="855467" y="1312844"/>
                      </a:cubicBezTo>
                      <a:close/>
                      <a:moveTo>
                        <a:pt x="362769" y="236590"/>
                      </a:moveTo>
                      <a:cubicBezTo>
                        <a:pt x="362769" y="260040"/>
                        <a:pt x="381779" y="279050"/>
                        <a:pt x="405229" y="279050"/>
                      </a:cubicBezTo>
                      <a:cubicBezTo>
                        <a:pt x="428679" y="279050"/>
                        <a:pt x="447689" y="260040"/>
                        <a:pt x="447689" y="236590"/>
                      </a:cubicBezTo>
                      <a:cubicBezTo>
                        <a:pt x="447689" y="213140"/>
                        <a:pt x="428679" y="194130"/>
                        <a:pt x="405229" y="194130"/>
                      </a:cubicBezTo>
                      <a:cubicBezTo>
                        <a:pt x="381779" y="194130"/>
                        <a:pt x="362769" y="213140"/>
                        <a:pt x="362769" y="236590"/>
                      </a:cubicBezTo>
                      <a:close/>
                      <a:moveTo>
                        <a:pt x="348187" y="1312844"/>
                      </a:moveTo>
                      <a:cubicBezTo>
                        <a:pt x="348187" y="1336181"/>
                        <a:pt x="367790" y="1355784"/>
                        <a:pt x="391127" y="1355784"/>
                      </a:cubicBezTo>
                      <a:cubicBezTo>
                        <a:pt x="414463" y="1355784"/>
                        <a:pt x="434066" y="1336181"/>
                        <a:pt x="434066" y="1312844"/>
                      </a:cubicBezTo>
                      <a:cubicBezTo>
                        <a:pt x="434066" y="1289508"/>
                        <a:pt x="414463" y="1269904"/>
                        <a:pt x="391127" y="1269904"/>
                      </a:cubicBezTo>
                      <a:cubicBezTo>
                        <a:pt x="367790" y="1269904"/>
                        <a:pt x="348187" y="1289508"/>
                        <a:pt x="348187" y="1312844"/>
                      </a:cubicBezTo>
                      <a:close/>
                      <a:moveTo>
                        <a:pt x="81655" y="873373"/>
                      </a:moveTo>
                      <a:cubicBezTo>
                        <a:pt x="81655" y="896710"/>
                        <a:pt x="101258" y="916313"/>
                        <a:pt x="124595" y="916313"/>
                      </a:cubicBezTo>
                      <a:cubicBezTo>
                        <a:pt x="147931" y="916313"/>
                        <a:pt x="167534" y="896710"/>
                        <a:pt x="167534" y="873373"/>
                      </a:cubicBezTo>
                      <a:cubicBezTo>
                        <a:pt x="167534" y="850037"/>
                        <a:pt x="147931" y="830433"/>
                        <a:pt x="124595" y="830433"/>
                      </a:cubicBezTo>
                      <a:cubicBezTo>
                        <a:pt x="101258" y="830433"/>
                        <a:pt x="81655" y="850037"/>
                        <a:pt x="81655" y="873373"/>
                      </a:cubicBezTo>
                      <a:close/>
                      <a:moveTo>
                        <a:pt x="898" y="878256"/>
                      </a:moveTo>
                      <a:cubicBezTo>
                        <a:pt x="-4792" y="832394"/>
                        <a:pt x="16774" y="785458"/>
                        <a:pt x="59313" y="760898"/>
                      </a:cubicBezTo>
                      <a:lnTo>
                        <a:pt x="60023" y="760660"/>
                      </a:lnTo>
                      <a:lnTo>
                        <a:pt x="301509" y="256655"/>
                      </a:lnTo>
                      <a:lnTo>
                        <a:pt x="300401" y="253678"/>
                      </a:lnTo>
                      <a:cubicBezTo>
                        <a:pt x="291067" y="193002"/>
                        <a:pt x="332139" y="135127"/>
                        <a:pt x="392815" y="125792"/>
                      </a:cubicBezTo>
                      <a:lnTo>
                        <a:pt x="426561" y="127298"/>
                      </a:lnTo>
                      <a:lnTo>
                        <a:pt x="501833" y="25203"/>
                      </a:lnTo>
                      <a:lnTo>
                        <a:pt x="659591" y="0"/>
                      </a:lnTo>
                      <a:lnTo>
                        <a:pt x="767873" y="94280"/>
                      </a:lnTo>
                      <a:lnTo>
                        <a:pt x="773474" y="129752"/>
                      </a:lnTo>
                      <a:lnTo>
                        <a:pt x="750137" y="133486"/>
                      </a:lnTo>
                      <a:lnTo>
                        <a:pt x="643721" y="50407"/>
                      </a:lnTo>
                      <a:lnTo>
                        <a:pt x="528905" y="68143"/>
                      </a:lnTo>
                      <a:lnTo>
                        <a:pt x="477195" y="147376"/>
                      </a:lnTo>
                      <a:lnTo>
                        <a:pt x="504919" y="176856"/>
                      </a:lnTo>
                      <a:cubicBezTo>
                        <a:pt x="512650" y="189093"/>
                        <a:pt x="518134" y="203037"/>
                        <a:pt x="520701" y="218206"/>
                      </a:cubicBezTo>
                      <a:cubicBezTo>
                        <a:pt x="522451" y="229583"/>
                        <a:pt x="522429" y="240861"/>
                        <a:pt x="520838" y="251739"/>
                      </a:cubicBezTo>
                      <a:lnTo>
                        <a:pt x="512601" y="279384"/>
                      </a:lnTo>
                      <a:lnTo>
                        <a:pt x="572778" y="326714"/>
                      </a:lnTo>
                      <a:lnTo>
                        <a:pt x="687595" y="308045"/>
                      </a:lnTo>
                      <a:lnTo>
                        <a:pt x="763207" y="196028"/>
                      </a:lnTo>
                      <a:lnTo>
                        <a:pt x="785610" y="192294"/>
                      </a:lnTo>
                      <a:lnTo>
                        <a:pt x="791211" y="227766"/>
                      </a:lnTo>
                      <a:lnTo>
                        <a:pt x="718400" y="350984"/>
                      </a:lnTo>
                      <a:lnTo>
                        <a:pt x="560643" y="376188"/>
                      </a:lnTo>
                      <a:lnTo>
                        <a:pt x="481653" y="320430"/>
                      </a:lnTo>
                      <a:lnTo>
                        <a:pt x="469637" y="330704"/>
                      </a:lnTo>
                      <a:lnTo>
                        <a:pt x="462283" y="333441"/>
                      </a:lnTo>
                      <a:lnTo>
                        <a:pt x="252808" y="858867"/>
                      </a:lnTo>
                      <a:lnTo>
                        <a:pt x="444434" y="1190772"/>
                      </a:lnTo>
                      <a:lnTo>
                        <a:pt x="801245" y="1187463"/>
                      </a:lnTo>
                      <a:lnTo>
                        <a:pt x="801245" y="1116815"/>
                      </a:lnTo>
                      <a:cubicBezTo>
                        <a:pt x="801245" y="1067341"/>
                        <a:pt x="841384" y="1027202"/>
                        <a:pt x="890858" y="1027202"/>
                      </a:cubicBezTo>
                      <a:lnTo>
                        <a:pt x="1200123" y="1027202"/>
                      </a:lnTo>
                      <a:lnTo>
                        <a:pt x="1205949" y="998361"/>
                      </a:lnTo>
                      <a:cubicBezTo>
                        <a:pt x="1219557" y="966200"/>
                        <a:pt x="1251412" y="943622"/>
                        <a:pt x="1288518" y="943622"/>
                      </a:cubicBezTo>
                      <a:cubicBezTo>
                        <a:pt x="1305320" y="944554"/>
                        <a:pt x="1318389" y="957623"/>
                        <a:pt x="1318389" y="974426"/>
                      </a:cubicBezTo>
                      <a:lnTo>
                        <a:pt x="1318389" y="1635324"/>
                      </a:lnTo>
                      <a:cubicBezTo>
                        <a:pt x="1318389" y="1652126"/>
                        <a:pt x="1305320" y="1665195"/>
                        <a:pt x="1288518" y="1665195"/>
                      </a:cubicBezTo>
                      <a:cubicBezTo>
                        <a:pt x="1251412" y="1665195"/>
                        <a:pt x="1219557" y="1642617"/>
                        <a:pt x="1205949" y="1610455"/>
                      </a:cubicBezTo>
                      <a:lnTo>
                        <a:pt x="1203531" y="1598487"/>
                      </a:lnTo>
                      <a:lnTo>
                        <a:pt x="890858" y="1598487"/>
                      </a:lnTo>
                      <a:cubicBezTo>
                        <a:pt x="841384" y="1598487"/>
                        <a:pt x="801245" y="1558348"/>
                        <a:pt x="801245" y="1508873"/>
                      </a:cubicBezTo>
                      <a:lnTo>
                        <a:pt x="801245" y="1426032"/>
                      </a:lnTo>
                      <a:lnTo>
                        <a:pt x="379661" y="1429942"/>
                      </a:lnTo>
                      <a:cubicBezTo>
                        <a:pt x="346553" y="1429924"/>
                        <a:pt x="316655" y="1416756"/>
                        <a:pt x="294951" y="1395390"/>
                      </a:cubicBezTo>
                      <a:lnTo>
                        <a:pt x="270560" y="1359849"/>
                      </a:lnTo>
                      <a:lnTo>
                        <a:pt x="263688" y="1352058"/>
                      </a:lnTo>
                      <a:lnTo>
                        <a:pt x="15908" y="922891"/>
                      </a:lnTo>
                      <a:cubicBezTo>
                        <a:pt x="7721" y="908711"/>
                        <a:pt x="2795" y="893543"/>
                        <a:pt x="898" y="878256"/>
                      </a:cubicBez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cs typeface="+mn-cs"/>
                  </a:endParaRPr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074F99C9-6602-4A6D-926B-CF1B7706B598}"/>
                    </a:ext>
                  </a:extLst>
                </p:cNvPr>
                <p:cNvSpPr/>
                <p:nvPr/>
              </p:nvSpPr>
              <p:spPr>
                <a:xfrm>
                  <a:off x="330241" y="2609254"/>
                  <a:ext cx="2145289" cy="336010"/>
                </a:xfrm>
                <a:custGeom>
                  <a:avLst/>
                  <a:gdLst>
                    <a:gd name="connsiteX0" fmla="*/ 2123188 w 2324346"/>
                    <a:gd name="connsiteY0" fmla="*/ 127749 h 364054"/>
                    <a:gd name="connsiteX1" fmla="*/ 2067056 w 2324346"/>
                    <a:gd name="connsiteY1" fmla="*/ 183881 h 364054"/>
                    <a:gd name="connsiteX2" fmla="*/ 2123188 w 2324346"/>
                    <a:gd name="connsiteY2" fmla="*/ 240013 h 364054"/>
                    <a:gd name="connsiteX3" fmla="*/ 2179320 w 2324346"/>
                    <a:gd name="connsiteY3" fmla="*/ 183881 h 364054"/>
                    <a:gd name="connsiteX4" fmla="*/ 2123188 w 2324346"/>
                    <a:gd name="connsiteY4" fmla="*/ 127749 h 364054"/>
                    <a:gd name="connsiteX5" fmla="*/ 1803836 w 2324346"/>
                    <a:gd name="connsiteY5" fmla="*/ 127749 h 364054"/>
                    <a:gd name="connsiteX6" fmla="*/ 1747704 w 2324346"/>
                    <a:gd name="connsiteY6" fmla="*/ 183881 h 364054"/>
                    <a:gd name="connsiteX7" fmla="*/ 1803836 w 2324346"/>
                    <a:gd name="connsiteY7" fmla="*/ 240013 h 364054"/>
                    <a:gd name="connsiteX8" fmla="*/ 1859968 w 2324346"/>
                    <a:gd name="connsiteY8" fmla="*/ 183881 h 364054"/>
                    <a:gd name="connsiteX9" fmla="*/ 1803836 w 2324346"/>
                    <a:gd name="connsiteY9" fmla="*/ 127749 h 364054"/>
                    <a:gd name="connsiteX10" fmla="*/ 1484484 w 2324346"/>
                    <a:gd name="connsiteY10" fmla="*/ 127749 h 364054"/>
                    <a:gd name="connsiteX11" fmla="*/ 1428352 w 2324346"/>
                    <a:gd name="connsiteY11" fmla="*/ 183881 h 364054"/>
                    <a:gd name="connsiteX12" fmla="*/ 1484484 w 2324346"/>
                    <a:gd name="connsiteY12" fmla="*/ 240013 h 364054"/>
                    <a:gd name="connsiteX13" fmla="*/ 1540616 w 2324346"/>
                    <a:gd name="connsiteY13" fmla="*/ 183881 h 364054"/>
                    <a:gd name="connsiteX14" fmla="*/ 1484484 w 2324346"/>
                    <a:gd name="connsiteY14" fmla="*/ 127749 h 364054"/>
                    <a:gd name="connsiteX15" fmla="*/ 1165131 w 2324346"/>
                    <a:gd name="connsiteY15" fmla="*/ 127749 h 364054"/>
                    <a:gd name="connsiteX16" fmla="*/ 1108999 w 2324346"/>
                    <a:gd name="connsiteY16" fmla="*/ 183881 h 364054"/>
                    <a:gd name="connsiteX17" fmla="*/ 1165131 w 2324346"/>
                    <a:gd name="connsiteY17" fmla="*/ 240013 h 364054"/>
                    <a:gd name="connsiteX18" fmla="*/ 1221263 w 2324346"/>
                    <a:gd name="connsiteY18" fmla="*/ 183881 h 364054"/>
                    <a:gd name="connsiteX19" fmla="*/ 1165131 w 2324346"/>
                    <a:gd name="connsiteY19" fmla="*/ 127749 h 364054"/>
                    <a:gd name="connsiteX20" fmla="*/ 845779 w 2324346"/>
                    <a:gd name="connsiteY20" fmla="*/ 127749 h 364054"/>
                    <a:gd name="connsiteX21" fmla="*/ 789647 w 2324346"/>
                    <a:gd name="connsiteY21" fmla="*/ 183881 h 364054"/>
                    <a:gd name="connsiteX22" fmla="*/ 845779 w 2324346"/>
                    <a:gd name="connsiteY22" fmla="*/ 240013 h 364054"/>
                    <a:gd name="connsiteX23" fmla="*/ 901911 w 2324346"/>
                    <a:gd name="connsiteY23" fmla="*/ 183881 h 364054"/>
                    <a:gd name="connsiteX24" fmla="*/ 845779 w 2324346"/>
                    <a:gd name="connsiteY24" fmla="*/ 127749 h 364054"/>
                    <a:gd name="connsiteX25" fmla="*/ 526427 w 2324346"/>
                    <a:gd name="connsiteY25" fmla="*/ 127749 h 364054"/>
                    <a:gd name="connsiteX26" fmla="*/ 470295 w 2324346"/>
                    <a:gd name="connsiteY26" fmla="*/ 183881 h 364054"/>
                    <a:gd name="connsiteX27" fmla="*/ 526427 w 2324346"/>
                    <a:gd name="connsiteY27" fmla="*/ 240013 h 364054"/>
                    <a:gd name="connsiteX28" fmla="*/ 582559 w 2324346"/>
                    <a:gd name="connsiteY28" fmla="*/ 183881 h 364054"/>
                    <a:gd name="connsiteX29" fmla="*/ 526427 w 2324346"/>
                    <a:gd name="connsiteY29" fmla="*/ 127749 h 364054"/>
                    <a:gd name="connsiteX30" fmla="*/ 207075 w 2324346"/>
                    <a:gd name="connsiteY30" fmla="*/ 127749 h 364054"/>
                    <a:gd name="connsiteX31" fmla="*/ 150943 w 2324346"/>
                    <a:gd name="connsiteY31" fmla="*/ 183881 h 364054"/>
                    <a:gd name="connsiteX32" fmla="*/ 207075 w 2324346"/>
                    <a:gd name="connsiteY32" fmla="*/ 240013 h 364054"/>
                    <a:gd name="connsiteX33" fmla="*/ 263207 w 2324346"/>
                    <a:gd name="connsiteY33" fmla="*/ 183881 h 364054"/>
                    <a:gd name="connsiteX34" fmla="*/ 207075 w 2324346"/>
                    <a:gd name="connsiteY34" fmla="*/ 127749 h 364054"/>
                    <a:gd name="connsiteX35" fmla="*/ 2123188 w 2324346"/>
                    <a:gd name="connsiteY35" fmla="*/ 71617 h 364054"/>
                    <a:gd name="connsiteX36" fmla="*/ 2235452 w 2324346"/>
                    <a:gd name="connsiteY36" fmla="*/ 183881 h 364054"/>
                    <a:gd name="connsiteX37" fmla="*/ 2123188 w 2324346"/>
                    <a:gd name="connsiteY37" fmla="*/ 296145 h 364054"/>
                    <a:gd name="connsiteX38" fmla="*/ 2010924 w 2324346"/>
                    <a:gd name="connsiteY38" fmla="*/ 183881 h 364054"/>
                    <a:gd name="connsiteX39" fmla="*/ 2123188 w 2324346"/>
                    <a:gd name="connsiteY39" fmla="*/ 71617 h 364054"/>
                    <a:gd name="connsiteX40" fmla="*/ 1803836 w 2324346"/>
                    <a:gd name="connsiteY40" fmla="*/ 71617 h 364054"/>
                    <a:gd name="connsiteX41" fmla="*/ 1916100 w 2324346"/>
                    <a:gd name="connsiteY41" fmla="*/ 183881 h 364054"/>
                    <a:gd name="connsiteX42" fmla="*/ 1803836 w 2324346"/>
                    <a:gd name="connsiteY42" fmla="*/ 296145 h 364054"/>
                    <a:gd name="connsiteX43" fmla="*/ 1691572 w 2324346"/>
                    <a:gd name="connsiteY43" fmla="*/ 183881 h 364054"/>
                    <a:gd name="connsiteX44" fmla="*/ 1803836 w 2324346"/>
                    <a:gd name="connsiteY44" fmla="*/ 71617 h 364054"/>
                    <a:gd name="connsiteX45" fmla="*/ 1484484 w 2324346"/>
                    <a:gd name="connsiteY45" fmla="*/ 71617 h 364054"/>
                    <a:gd name="connsiteX46" fmla="*/ 1596748 w 2324346"/>
                    <a:gd name="connsiteY46" fmla="*/ 183881 h 364054"/>
                    <a:gd name="connsiteX47" fmla="*/ 1484484 w 2324346"/>
                    <a:gd name="connsiteY47" fmla="*/ 296145 h 364054"/>
                    <a:gd name="connsiteX48" fmla="*/ 1372220 w 2324346"/>
                    <a:gd name="connsiteY48" fmla="*/ 183881 h 364054"/>
                    <a:gd name="connsiteX49" fmla="*/ 1484484 w 2324346"/>
                    <a:gd name="connsiteY49" fmla="*/ 71617 h 364054"/>
                    <a:gd name="connsiteX50" fmla="*/ 1165131 w 2324346"/>
                    <a:gd name="connsiteY50" fmla="*/ 71617 h 364054"/>
                    <a:gd name="connsiteX51" fmla="*/ 1277395 w 2324346"/>
                    <a:gd name="connsiteY51" fmla="*/ 183881 h 364054"/>
                    <a:gd name="connsiteX52" fmla="*/ 1165131 w 2324346"/>
                    <a:gd name="connsiteY52" fmla="*/ 296145 h 364054"/>
                    <a:gd name="connsiteX53" fmla="*/ 1052867 w 2324346"/>
                    <a:gd name="connsiteY53" fmla="*/ 183881 h 364054"/>
                    <a:gd name="connsiteX54" fmla="*/ 1165131 w 2324346"/>
                    <a:gd name="connsiteY54" fmla="*/ 71617 h 364054"/>
                    <a:gd name="connsiteX55" fmla="*/ 845779 w 2324346"/>
                    <a:gd name="connsiteY55" fmla="*/ 71617 h 364054"/>
                    <a:gd name="connsiteX56" fmla="*/ 958043 w 2324346"/>
                    <a:gd name="connsiteY56" fmla="*/ 183881 h 364054"/>
                    <a:gd name="connsiteX57" fmla="*/ 845779 w 2324346"/>
                    <a:gd name="connsiteY57" fmla="*/ 296145 h 364054"/>
                    <a:gd name="connsiteX58" fmla="*/ 733515 w 2324346"/>
                    <a:gd name="connsiteY58" fmla="*/ 183881 h 364054"/>
                    <a:gd name="connsiteX59" fmla="*/ 845779 w 2324346"/>
                    <a:gd name="connsiteY59" fmla="*/ 71617 h 364054"/>
                    <a:gd name="connsiteX60" fmla="*/ 526427 w 2324346"/>
                    <a:gd name="connsiteY60" fmla="*/ 71617 h 364054"/>
                    <a:gd name="connsiteX61" fmla="*/ 638691 w 2324346"/>
                    <a:gd name="connsiteY61" fmla="*/ 183881 h 364054"/>
                    <a:gd name="connsiteX62" fmla="*/ 526427 w 2324346"/>
                    <a:gd name="connsiteY62" fmla="*/ 296145 h 364054"/>
                    <a:gd name="connsiteX63" fmla="*/ 414163 w 2324346"/>
                    <a:gd name="connsiteY63" fmla="*/ 183881 h 364054"/>
                    <a:gd name="connsiteX64" fmla="*/ 526427 w 2324346"/>
                    <a:gd name="connsiteY64" fmla="*/ 71617 h 364054"/>
                    <a:gd name="connsiteX65" fmla="*/ 207075 w 2324346"/>
                    <a:gd name="connsiteY65" fmla="*/ 71617 h 364054"/>
                    <a:gd name="connsiteX66" fmla="*/ 319339 w 2324346"/>
                    <a:gd name="connsiteY66" fmla="*/ 183881 h 364054"/>
                    <a:gd name="connsiteX67" fmla="*/ 207075 w 2324346"/>
                    <a:gd name="connsiteY67" fmla="*/ 296145 h 364054"/>
                    <a:gd name="connsiteX68" fmla="*/ 94811 w 2324346"/>
                    <a:gd name="connsiteY68" fmla="*/ 183881 h 364054"/>
                    <a:gd name="connsiteX69" fmla="*/ 207075 w 2324346"/>
                    <a:gd name="connsiteY69" fmla="*/ 71617 h 364054"/>
                    <a:gd name="connsiteX70" fmla="*/ 182844 w 2324346"/>
                    <a:gd name="connsiteY70" fmla="*/ 45713 h 364054"/>
                    <a:gd name="connsiteX71" fmla="*/ 46530 w 2324346"/>
                    <a:gd name="connsiteY71" fmla="*/ 182027 h 364054"/>
                    <a:gd name="connsiteX72" fmla="*/ 182844 w 2324346"/>
                    <a:gd name="connsiteY72" fmla="*/ 318341 h 364054"/>
                    <a:gd name="connsiteX73" fmla="*/ 2141502 w 2324346"/>
                    <a:gd name="connsiteY73" fmla="*/ 318341 h 364054"/>
                    <a:gd name="connsiteX74" fmla="*/ 2277816 w 2324346"/>
                    <a:gd name="connsiteY74" fmla="*/ 182027 h 364054"/>
                    <a:gd name="connsiteX75" fmla="*/ 2141502 w 2324346"/>
                    <a:gd name="connsiteY75" fmla="*/ 45713 h 364054"/>
                    <a:gd name="connsiteX76" fmla="*/ 182027 w 2324346"/>
                    <a:gd name="connsiteY76" fmla="*/ 0 h 364054"/>
                    <a:gd name="connsiteX77" fmla="*/ 2142319 w 2324346"/>
                    <a:gd name="connsiteY77" fmla="*/ 0 h 364054"/>
                    <a:gd name="connsiteX78" fmla="*/ 2324346 w 2324346"/>
                    <a:gd name="connsiteY78" fmla="*/ 182027 h 364054"/>
                    <a:gd name="connsiteX79" fmla="*/ 2142319 w 2324346"/>
                    <a:gd name="connsiteY79" fmla="*/ 364054 h 364054"/>
                    <a:gd name="connsiteX80" fmla="*/ 182027 w 2324346"/>
                    <a:gd name="connsiteY80" fmla="*/ 364054 h 364054"/>
                    <a:gd name="connsiteX81" fmla="*/ 0 w 2324346"/>
                    <a:gd name="connsiteY81" fmla="*/ 182027 h 364054"/>
                    <a:gd name="connsiteX82" fmla="*/ 182027 w 2324346"/>
                    <a:gd name="connsiteY82" fmla="*/ 0 h 364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</a:cxnLst>
                  <a:rect l="l" t="t" r="r" b="b"/>
                  <a:pathLst>
                    <a:path w="2324346" h="364054">
                      <a:moveTo>
                        <a:pt x="2123188" y="127749"/>
                      </a:moveTo>
                      <a:cubicBezTo>
                        <a:pt x="2092187" y="127749"/>
                        <a:pt x="2067056" y="152880"/>
                        <a:pt x="2067056" y="183881"/>
                      </a:cubicBezTo>
                      <a:cubicBezTo>
                        <a:pt x="2067056" y="214882"/>
                        <a:pt x="2092187" y="240013"/>
                        <a:pt x="2123188" y="240013"/>
                      </a:cubicBezTo>
                      <a:cubicBezTo>
                        <a:pt x="2154189" y="240013"/>
                        <a:pt x="2179320" y="214882"/>
                        <a:pt x="2179320" y="183881"/>
                      </a:cubicBezTo>
                      <a:cubicBezTo>
                        <a:pt x="2179320" y="152880"/>
                        <a:pt x="2154189" y="127749"/>
                        <a:pt x="2123188" y="127749"/>
                      </a:cubicBezTo>
                      <a:close/>
                      <a:moveTo>
                        <a:pt x="1803836" y="127749"/>
                      </a:moveTo>
                      <a:cubicBezTo>
                        <a:pt x="1772835" y="127749"/>
                        <a:pt x="1747704" y="152880"/>
                        <a:pt x="1747704" y="183881"/>
                      </a:cubicBezTo>
                      <a:cubicBezTo>
                        <a:pt x="1747704" y="214882"/>
                        <a:pt x="1772835" y="240013"/>
                        <a:pt x="1803836" y="240013"/>
                      </a:cubicBezTo>
                      <a:cubicBezTo>
                        <a:pt x="1834837" y="240013"/>
                        <a:pt x="1859968" y="214882"/>
                        <a:pt x="1859968" y="183881"/>
                      </a:cubicBezTo>
                      <a:cubicBezTo>
                        <a:pt x="1859968" y="152880"/>
                        <a:pt x="1834837" y="127749"/>
                        <a:pt x="1803836" y="127749"/>
                      </a:cubicBezTo>
                      <a:close/>
                      <a:moveTo>
                        <a:pt x="1484484" y="127749"/>
                      </a:moveTo>
                      <a:cubicBezTo>
                        <a:pt x="1453483" y="127749"/>
                        <a:pt x="1428352" y="152880"/>
                        <a:pt x="1428352" y="183881"/>
                      </a:cubicBezTo>
                      <a:cubicBezTo>
                        <a:pt x="1428352" y="214882"/>
                        <a:pt x="1453483" y="240013"/>
                        <a:pt x="1484484" y="240013"/>
                      </a:cubicBezTo>
                      <a:cubicBezTo>
                        <a:pt x="1515485" y="240013"/>
                        <a:pt x="1540616" y="214882"/>
                        <a:pt x="1540616" y="183881"/>
                      </a:cubicBezTo>
                      <a:cubicBezTo>
                        <a:pt x="1540616" y="152880"/>
                        <a:pt x="1515485" y="127749"/>
                        <a:pt x="1484484" y="127749"/>
                      </a:cubicBezTo>
                      <a:close/>
                      <a:moveTo>
                        <a:pt x="1165131" y="127749"/>
                      </a:moveTo>
                      <a:cubicBezTo>
                        <a:pt x="1134130" y="127749"/>
                        <a:pt x="1108999" y="152880"/>
                        <a:pt x="1108999" y="183881"/>
                      </a:cubicBezTo>
                      <a:cubicBezTo>
                        <a:pt x="1108999" y="214882"/>
                        <a:pt x="1134130" y="240013"/>
                        <a:pt x="1165131" y="240013"/>
                      </a:cubicBezTo>
                      <a:cubicBezTo>
                        <a:pt x="1196132" y="240013"/>
                        <a:pt x="1221263" y="214882"/>
                        <a:pt x="1221263" y="183881"/>
                      </a:cubicBezTo>
                      <a:cubicBezTo>
                        <a:pt x="1221263" y="152880"/>
                        <a:pt x="1196132" y="127749"/>
                        <a:pt x="1165131" y="127749"/>
                      </a:cubicBezTo>
                      <a:close/>
                      <a:moveTo>
                        <a:pt x="845779" y="127749"/>
                      </a:moveTo>
                      <a:cubicBezTo>
                        <a:pt x="814778" y="127749"/>
                        <a:pt x="789647" y="152880"/>
                        <a:pt x="789647" y="183881"/>
                      </a:cubicBezTo>
                      <a:cubicBezTo>
                        <a:pt x="789647" y="214882"/>
                        <a:pt x="814778" y="240013"/>
                        <a:pt x="845779" y="240013"/>
                      </a:cubicBezTo>
                      <a:cubicBezTo>
                        <a:pt x="876780" y="240013"/>
                        <a:pt x="901911" y="214882"/>
                        <a:pt x="901911" y="183881"/>
                      </a:cubicBezTo>
                      <a:cubicBezTo>
                        <a:pt x="901911" y="152880"/>
                        <a:pt x="876780" y="127749"/>
                        <a:pt x="845779" y="127749"/>
                      </a:cubicBezTo>
                      <a:close/>
                      <a:moveTo>
                        <a:pt x="526427" y="127749"/>
                      </a:moveTo>
                      <a:cubicBezTo>
                        <a:pt x="495426" y="127749"/>
                        <a:pt x="470295" y="152880"/>
                        <a:pt x="470295" y="183881"/>
                      </a:cubicBezTo>
                      <a:cubicBezTo>
                        <a:pt x="470295" y="214882"/>
                        <a:pt x="495426" y="240013"/>
                        <a:pt x="526427" y="240013"/>
                      </a:cubicBezTo>
                      <a:cubicBezTo>
                        <a:pt x="557428" y="240013"/>
                        <a:pt x="582559" y="214882"/>
                        <a:pt x="582559" y="183881"/>
                      </a:cubicBezTo>
                      <a:cubicBezTo>
                        <a:pt x="582559" y="152880"/>
                        <a:pt x="557428" y="127749"/>
                        <a:pt x="526427" y="127749"/>
                      </a:cubicBezTo>
                      <a:close/>
                      <a:moveTo>
                        <a:pt x="207075" y="127749"/>
                      </a:moveTo>
                      <a:cubicBezTo>
                        <a:pt x="176074" y="127749"/>
                        <a:pt x="150943" y="152880"/>
                        <a:pt x="150943" y="183881"/>
                      </a:cubicBezTo>
                      <a:cubicBezTo>
                        <a:pt x="150943" y="214882"/>
                        <a:pt x="176074" y="240013"/>
                        <a:pt x="207075" y="240013"/>
                      </a:cubicBezTo>
                      <a:cubicBezTo>
                        <a:pt x="238076" y="240013"/>
                        <a:pt x="263207" y="214882"/>
                        <a:pt x="263207" y="183881"/>
                      </a:cubicBezTo>
                      <a:cubicBezTo>
                        <a:pt x="263207" y="152880"/>
                        <a:pt x="238076" y="127749"/>
                        <a:pt x="207075" y="127749"/>
                      </a:cubicBezTo>
                      <a:close/>
                      <a:moveTo>
                        <a:pt x="2123188" y="71617"/>
                      </a:moveTo>
                      <a:cubicBezTo>
                        <a:pt x="2185190" y="71617"/>
                        <a:pt x="2235452" y="121879"/>
                        <a:pt x="2235452" y="183881"/>
                      </a:cubicBezTo>
                      <a:cubicBezTo>
                        <a:pt x="2235452" y="245883"/>
                        <a:pt x="2185190" y="296145"/>
                        <a:pt x="2123188" y="296145"/>
                      </a:cubicBezTo>
                      <a:cubicBezTo>
                        <a:pt x="2061186" y="296145"/>
                        <a:pt x="2010924" y="245883"/>
                        <a:pt x="2010924" y="183881"/>
                      </a:cubicBezTo>
                      <a:cubicBezTo>
                        <a:pt x="2010924" y="121879"/>
                        <a:pt x="2061186" y="71617"/>
                        <a:pt x="2123188" y="71617"/>
                      </a:cubicBezTo>
                      <a:close/>
                      <a:moveTo>
                        <a:pt x="1803836" y="71617"/>
                      </a:moveTo>
                      <a:cubicBezTo>
                        <a:pt x="1865838" y="71617"/>
                        <a:pt x="1916100" y="121879"/>
                        <a:pt x="1916100" y="183881"/>
                      </a:cubicBezTo>
                      <a:cubicBezTo>
                        <a:pt x="1916100" y="245883"/>
                        <a:pt x="1865838" y="296145"/>
                        <a:pt x="1803836" y="296145"/>
                      </a:cubicBezTo>
                      <a:cubicBezTo>
                        <a:pt x="1741834" y="296145"/>
                        <a:pt x="1691572" y="245883"/>
                        <a:pt x="1691572" y="183881"/>
                      </a:cubicBezTo>
                      <a:cubicBezTo>
                        <a:pt x="1691572" y="121879"/>
                        <a:pt x="1741834" y="71617"/>
                        <a:pt x="1803836" y="71617"/>
                      </a:cubicBezTo>
                      <a:close/>
                      <a:moveTo>
                        <a:pt x="1484484" y="71617"/>
                      </a:moveTo>
                      <a:cubicBezTo>
                        <a:pt x="1546486" y="71617"/>
                        <a:pt x="1596748" y="121879"/>
                        <a:pt x="1596748" y="183881"/>
                      </a:cubicBezTo>
                      <a:cubicBezTo>
                        <a:pt x="1596748" y="245883"/>
                        <a:pt x="1546486" y="296145"/>
                        <a:pt x="1484484" y="296145"/>
                      </a:cubicBezTo>
                      <a:cubicBezTo>
                        <a:pt x="1422482" y="296145"/>
                        <a:pt x="1372220" y="245883"/>
                        <a:pt x="1372220" y="183881"/>
                      </a:cubicBezTo>
                      <a:cubicBezTo>
                        <a:pt x="1372220" y="121879"/>
                        <a:pt x="1422482" y="71617"/>
                        <a:pt x="1484484" y="71617"/>
                      </a:cubicBezTo>
                      <a:close/>
                      <a:moveTo>
                        <a:pt x="1165131" y="71617"/>
                      </a:moveTo>
                      <a:cubicBezTo>
                        <a:pt x="1227133" y="71617"/>
                        <a:pt x="1277395" y="121879"/>
                        <a:pt x="1277395" y="183881"/>
                      </a:cubicBezTo>
                      <a:cubicBezTo>
                        <a:pt x="1277395" y="245883"/>
                        <a:pt x="1227133" y="296145"/>
                        <a:pt x="1165131" y="296145"/>
                      </a:cubicBezTo>
                      <a:cubicBezTo>
                        <a:pt x="1103129" y="296145"/>
                        <a:pt x="1052867" y="245883"/>
                        <a:pt x="1052867" y="183881"/>
                      </a:cubicBezTo>
                      <a:cubicBezTo>
                        <a:pt x="1052867" y="121879"/>
                        <a:pt x="1103129" y="71617"/>
                        <a:pt x="1165131" y="71617"/>
                      </a:cubicBezTo>
                      <a:close/>
                      <a:moveTo>
                        <a:pt x="845779" y="71617"/>
                      </a:moveTo>
                      <a:cubicBezTo>
                        <a:pt x="907781" y="71617"/>
                        <a:pt x="958043" y="121879"/>
                        <a:pt x="958043" y="183881"/>
                      </a:cubicBezTo>
                      <a:cubicBezTo>
                        <a:pt x="958043" y="245883"/>
                        <a:pt x="907781" y="296145"/>
                        <a:pt x="845779" y="296145"/>
                      </a:cubicBezTo>
                      <a:cubicBezTo>
                        <a:pt x="783777" y="296145"/>
                        <a:pt x="733515" y="245883"/>
                        <a:pt x="733515" y="183881"/>
                      </a:cubicBezTo>
                      <a:cubicBezTo>
                        <a:pt x="733515" y="121879"/>
                        <a:pt x="783777" y="71617"/>
                        <a:pt x="845779" y="71617"/>
                      </a:cubicBezTo>
                      <a:close/>
                      <a:moveTo>
                        <a:pt x="526427" y="71617"/>
                      </a:moveTo>
                      <a:cubicBezTo>
                        <a:pt x="588429" y="71617"/>
                        <a:pt x="638691" y="121879"/>
                        <a:pt x="638691" y="183881"/>
                      </a:cubicBezTo>
                      <a:cubicBezTo>
                        <a:pt x="638691" y="245883"/>
                        <a:pt x="588429" y="296145"/>
                        <a:pt x="526427" y="296145"/>
                      </a:cubicBezTo>
                      <a:cubicBezTo>
                        <a:pt x="464425" y="296145"/>
                        <a:pt x="414163" y="245883"/>
                        <a:pt x="414163" y="183881"/>
                      </a:cubicBezTo>
                      <a:cubicBezTo>
                        <a:pt x="414163" y="121879"/>
                        <a:pt x="464425" y="71617"/>
                        <a:pt x="526427" y="71617"/>
                      </a:cubicBezTo>
                      <a:close/>
                      <a:moveTo>
                        <a:pt x="207075" y="71617"/>
                      </a:moveTo>
                      <a:cubicBezTo>
                        <a:pt x="269077" y="71617"/>
                        <a:pt x="319339" y="121879"/>
                        <a:pt x="319339" y="183881"/>
                      </a:cubicBezTo>
                      <a:cubicBezTo>
                        <a:pt x="319339" y="245883"/>
                        <a:pt x="269077" y="296145"/>
                        <a:pt x="207075" y="296145"/>
                      </a:cubicBezTo>
                      <a:cubicBezTo>
                        <a:pt x="145073" y="296145"/>
                        <a:pt x="94811" y="245883"/>
                        <a:pt x="94811" y="183881"/>
                      </a:cubicBezTo>
                      <a:cubicBezTo>
                        <a:pt x="94811" y="121879"/>
                        <a:pt x="145073" y="71617"/>
                        <a:pt x="207075" y="71617"/>
                      </a:cubicBezTo>
                      <a:close/>
                      <a:moveTo>
                        <a:pt x="182844" y="45713"/>
                      </a:moveTo>
                      <a:cubicBezTo>
                        <a:pt x="107560" y="45713"/>
                        <a:pt x="46530" y="106743"/>
                        <a:pt x="46530" y="182027"/>
                      </a:cubicBezTo>
                      <a:cubicBezTo>
                        <a:pt x="46530" y="257311"/>
                        <a:pt x="107560" y="318341"/>
                        <a:pt x="182844" y="318341"/>
                      </a:cubicBezTo>
                      <a:lnTo>
                        <a:pt x="2141502" y="318341"/>
                      </a:lnTo>
                      <a:cubicBezTo>
                        <a:pt x="2216786" y="318341"/>
                        <a:pt x="2277816" y="257311"/>
                        <a:pt x="2277816" y="182027"/>
                      </a:cubicBezTo>
                      <a:cubicBezTo>
                        <a:pt x="2277816" y="106743"/>
                        <a:pt x="2216786" y="45713"/>
                        <a:pt x="2141502" y="45713"/>
                      </a:cubicBezTo>
                      <a:close/>
                      <a:moveTo>
                        <a:pt x="182027" y="0"/>
                      </a:moveTo>
                      <a:lnTo>
                        <a:pt x="2142319" y="0"/>
                      </a:lnTo>
                      <a:cubicBezTo>
                        <a:pt x="2242850" y="0"/>
                        <a:pt x="2324346" y="81496"/>
                        <a:pt x="2324346" y="182027"/>
                      </a:cubicBezTo>
                      <a:cubicBezTo>
                        <a:pt x="2324346" y="282558"/>
                        <a:pt x="2242850" y="364054"/>
                        <a:pt x="2142319" y="364054"/>
                      </a:cubicBezTo>
                      <a:lnTo>
                        <a:pt x="182027" y="364054"/>
                      </a:lnTo>
                      <a:cubicBezTo>
                        <a:pt x="81496" y="364054"/>
                        <a:pt x="0" y="282558"/>
                        <a:pt x="0" y="182027"/>
                      </a:cubicBezTo>
                      <a:cubicBezTo>
                        <a:pt x="0" y="81496"/>
                        <a:pt x="81496" y="0"/>
                        <a:pt x="182027" y="0"/>
                      </a:cubicBezTo>
                      <a:close/>
                    </a:path>
                  </a:pathLst>
                </a:custGeom>
                <a:solidFill>
                  <a:srgbClr val="00206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CEC88EE8-6FBE-4D35-B8BD-59DFEAE14E1F}"/>
                  </a:ext>
                </a:extLst>
              </p:cNvPr>
              <p:cNvSpPr/>
              <p:nvPr/>
            </p:nvSpPr>
            <p:spPr>
              <a:xfrm>
                <a:off x="9962318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C4F4F2C7-A81C-4AED-BA8C-0F2268DBB04B}"/>
                  </a:ext>
                </a:extLst>
              </p:cNvPr>
              <p:cNvSpPr/>
              <p:nvPr/>
            </p:nvSpPr>
            <p:spPr>
              <a:xfrm>
                <a:off x="10221429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0D3D317-89A0-42FD-93D8-B86F2923D508}"/>
                  </a:ext>
                </a:extLst>
              </p:cNvPr>
              <p:cNvSpPr/>
              <p:nvPr/>
            </p:nvSpPr>
            <p:spPr>
              <a:xfrm>
                <a:off x="10480540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7D4A6CE-7DE7-44FF-9219-560D150CD2EC}"/>
                </a:ext>
              </a:extLst>
            </p:cNvPr>
            <p:cNvSpPr/>
            <p:nvPr/>
          </p:nvSpPr>
          <p:spPr>
            <a:xfrm>
              <a:off x="10331070" y="2951963"/>
              <a:ext cx="505789" cy="372334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658DA-BA55-491B-B2A3-7AE157C5D6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418D3E-86FD-437F-A471-F62EFE47DF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56" r="5481"/>
          <a:stretch/>
        </p:blipFill>
        <p:spPr>
          <a:xfrm>
            <a:off x="331409" y="682677"/>
            <a:ext cx="4994031" cy="391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577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8E9E0B-2DB4-4EB7-A2B8-799836A027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4" name="VID-20230618-WA0001">
            <a:hlinkClick r:id="" action="ppaction://media"/>
            <a:extLst>
              <a:ext uri="{FF2B5EF4-FFF2-40B4-BE49-F238E27FC236}">
                <a16:creationId xmlns:a16="http://schemas.microsoft.com/office/drawing/2014/main" id="{9912AB4B-43A1-039A-63A6-7762349D32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2191911" y="-1144978"/>
            <a:ext cx="4477686" cy="7984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8F06D3-1A15-5E04-3A05-087BA4BFB59C}"/>
              </a:ext>
            </a:extLst>
          </p:cNvPr>
          <p:cNvSpPr txBox="1"/>
          <p:nvPr/>
        </p:nvSpPr>
        <p:spPr>
          <a:xfrm>
            <a:off x="2062977" y="57496"/>
            <a:ext cx="4735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Testing Video</a:t>
            </a:r>
          </a:p>
        </p:txBody>
      </p:sp>
    </p:spTree>
    <p:extLst>
      <p:ext uri="{BB962C8B-B14F-4D97-AF65-F5344CB8AC3E}">
        <p14:creationId xmlns:p14="http://schemas.microsoft.com/office/powerpoint/2010/main" val="396482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6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A921D8-F0F1-4DBE-AF2D-F3182682E6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DE177-1C1C-4629-AE66-85AE641F618D}"/>
              </a:ext>
            </a:extLst>
          </p:cNvPr>
          <p:cNvSpPr txBox="1"/>
          <p:nvPr/>
        </p:nvSpPr>
        <p:spPr>
          <a:xfrm>
            <a:off x="2296715" y="350044"/>
            <a:ext cx="4550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Our Arduino IDE Cord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12B00E-701C-49FB-AB4F-D37732A09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31" y="934819"/>
            <a:ext cx="3583555" cy="41229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A0A62E-B2C4-4132-9238-6EC4C9A4B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412" y="928414"/>
            <a:ext cx="3381378" cy="41357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729AA5-4907-4B64-A467-76705B1553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155"/>
          <a:stretch/>
        </p:blipFill>
        <p:spPr>
          <a:xfrm>
            <a:off x="5972175" y="921066"/>
            <a:ext cx="3003505" cy="413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004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F1EA0F-9D43-41CA-B45B-20931A8D25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653C59-D816-461B-849D-0E7757FC3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" y="606522"/>
            <a:ext cx="3213516" cy="3930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DBD1FE-3CC6-46EA-8E74-EF9E4FA08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119" y="606522"/>
            <a:ext cx="4210834" cy="39304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674866-0779-4D3D-9626-AEFE50D418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811"/>
          <a:stretch/>
        </p:blipFill>
        <p:spPr>
          <a:xfrm>
            <a:off x="6511953" y="606523"/>
            <a:ext cx="2574898" cy="393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95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D7867-9A96-4DAF-B3A7-544CCDB11B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B90BA0-6A34-43D5-B66A-5318945F8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09" y="2687328"/>
            <a:ext cx="943602" cy="9436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E7E149E-9A47-46FD-B951-D62408745EA8}"/>
              </a:ext>
            </a:extLst>
          </p:cNvPr>
          <p:cNvSpPr/>
          <p:nvPr/>
        </p:nvSpPr>
        <p:spPr>
          <a:xfrm>
            <a:off x="3334753" y="1118698"/>
            <a:ext cx="45719" cy="271397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5A0100-1176-4F8B-B799-E9AF1B30008F}"/>
              </a:ext>
            </a:extLst>
          </p:cNvPr>
          <p:cNvCxnSpPr>
            <a:cxnSpLocks/>
          </p:cNvCxnSpPr>
          <p:nvPr/>
        </p:nvCxnSpPr>
        <p:spPr>
          <a:xfrm>
            <a:off x="1736897" y="2762621"/>
            <a:ext cx="152502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8E2BD4-E6A2-49F9-B0E2-67736A0B6494}"/>
              </a:ext>
            </a:extLst>
          </p:cNvPr>
          <p:cNvCxnSpPr>
            <a:cxnSpLocks/>
          </p:cNvCxnSpPr>
          <p:nvPr/>
        </p:nvCxnSpPr>
        <p:spPr>
          <a:xfrm flipV="1">
            <a:off x="1736897" y="1096587"/>
            <a:ext cx="1525028" cy="15077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822CD2B-8A04-4228-92E3-E4987BCBF1D1}"/>
              </a:ext>
            </a:extLst>
          </p:cNvPr>
          <p:cNvCxnSpPr>
            <a:cxnSpLocks/>
          </p:cNvCxnSpPr>
          <p:nvPr/>
        </p:nvCxnSpPr>
        <p:spPr>
          <a:xfrm>
            <a:off x="1749501" y="2928575"/>
            <a:ext cx="1469148" cy="90409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B85996E-058C-4635-BFC3-43E7F1055941}"/>
              </a:ext>
            </a:extLst>
          </p:cNvPr>
          <p:cNvCxnSpPr>
            <a:cxnSpLocks/>
          </p:cNvCxnSpPr>
          <p:nvPr/>
        </p:nvCxnSpPr>
        <p:spPr>
          <a:xfrm>
            <a:off x="3490850" y="1167321"/>
            <a:ext cx="0" cy="15700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EDFCFE-0FA5-424F-882F-4A86DCE318FF}"/>
              </a:ext>
            </a:extLst>
          </p:cNvPr>
          <p:cNvCxnSpPr>
            <a:cxnSpLocks/>
          </p:cNvCxnSpPr>
          <p:nvPr/>
        </p:nvCxnSpPr>
        <p:spPr>
          <a:xfrm>
            <a:off x="3490850" y="2821781"/>
            <a:ext cx="0" cy="9962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6C0F728-3B3F-4BAC-8138-54B8F3B6A679}"/>
              </a:ext>
            </a:extLst>
          </p:cNvPr>
          <p:cNvSpPr txBox="1"/>
          <p:nvPr/>
        </p:nvSpPr>
        <p:spPr>
          <a:xfrm>
            <a:off x="2066660" y="1681208"/>
            <a:ext cx="420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1600" baseline="-2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F87732-59F8-4275-A27F-3297A7740402}"/>
              </a:ext>
            </a:extLst>
          </p:cNvPr>
          <p:cNvSpPr txBox="1"/>
          <p:nvPr/>
        </p:nvSpPr>
        <p:spPr>
          <a:xfrm>
            <a:off x="2401926" y="2345743"/>
            <a:ext cx="391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16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</a:t>
            </a:r>
            <a:endParaRPr 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58405A-A177-4934-B32F-B0EDF34B6BC3}"/>
              </a:ext>
            </a:extLst>
          </p:cNvPr>
          <p:cNvSpPr txBox="1"/>
          <p:nvPr/>
        </p:nvSpPr>
        <p:spPr>
          <a:xfrm>
            <a:off x="2094177" y="3380624"/>
            <a:ext cx="389898" cy="344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16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660704-0BF3-4843-8B37-89F3C7BF0E92}"/>
              </a:ext>
            </a:extLst>
          </p:cNvPr>
          <p:cNvSpPr txBox="1"/>
          <p:nvPr/>
        </p:nvSpPr>
        <p:spPr>
          <a:xfrm>
            <a:off x="3526113" y="1679443"/>
            <a:ext cx="424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n-US" sz="16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2F6E47-B9DB-47E6-BDFD-BDCDEF584504}"/>
              </a:ext>
            </a:extLst>
          </p:cNvPr>
          <p:cNvSpPr txBox="1"/>
          <p:nvPr/>
        </p:nvSpPr>
        <p:spPr>
          <a:xfrm>
            <a:off x="3531623" y="3249078"/>
            <a:ext cx="4189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n-US" sz="16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77DE9D-8B10-444C-860D-F1DE73922896}"/>
              </a:ext>
            </a:extLst>
          </p:cNvPr>
          <p:cNvSpPr txBox="1"/>
          <p:nvPr/>
        </p:nvSpPr>
        <p:spPr>
          <a:xfrm>
            <a:off x="4469095" y="2421795"/>
            <a:ext cx="3934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Hight = (                      +                       </a:t>
            </a:r>
            <a:r>
              <a:rPr lang="en-US" sz="2400" dirty="0"/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4702DE-2554-42D9-A291-49A6466EAAB5}"/>
              </a:ext>
            </a:extLst>
          </p:cNvPr>
          <p:cNvSpPr txBox="1"/>
          <p:nvPr/>
        </p:nvSpPr>
        <p:spPr>
          <a:xfrm>
            <a:off x="5921936" y="942699"/>
            <a:ext cx="475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DC839B6-1C96-43D9-AA24-A79B3C273A62}"/>
                  </a:ext>
                </a:extLst>
              </p:cNvPr>
              <p:cNvSpPr txBox="1"/>
              <p:nvPr/>
            </p:nvSpPr>
            <p:spPr>
              <a:xfrm>
                <a:off x="6829424" y="2499027"/>
                <a:ext cx="976833" cy="307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lang="en-US" sz="1600" b="0" i="0" baseline="-25000" dirty="0" smtClean="0">
                                  <a:latin typeface="Calibri" panose="020F0502020204030204" pitchFamily="34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3</m:t>
                              </m:r>
                              <m:r>
                                <m:rPr>
                                  <m:nor/>
                                </m:rPr>
                                <a:rPr lang="en-US" sz="1600" dirty="0">
                                  <a:latin typeface="Calibri" panose="020F0502020204030204" pitchFamily="34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1600" dirty="0">
                                  <a:latin typeface="Calibri" panose="020F0502020204030204" pitchFamily="34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lang="en-US" sz="1600" baseline="-25000" dirty="0">
                                  <a:latin typeface="Calibri" panose="020F0502020204030204" pitchFamily="34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DC839B6-1C96-43D9-AA24-A79B3C273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424" y="2499027"/>
                <a:ext cx="976833" cy="307200"/>
              </a:xfrm>
              <a:prstGeom prst="rect">
                <a:avLst/>
              </a:prstGeom>
              <a:blipFill>
                <a:blip r:embed="rId4"/>
                <a:stretch>
                  <a:fillRect r="-4348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F55E3E3-C3E1-41C5-A66E-0E5CBF041CEF}"/>
                  </a:ext>
                </a:extLst>
              </p:cNvPr>
              <p:cNvSpPr txBox="1"/>
              <p:nvPr/>
            </p:nvSpPr>
            <p:spPr>
              <a:xfrm>
                <a:off x="5430107" y="2515020"/>
                <a:ext cx="967604" cy="3075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1600" dirty="0">
                                  <a:latin typeface="Calibri" panose="020F0502020204030204" pitchFamily="34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lang="en-US" sz="1600" baseline="-25000" dirty="0">
                                  <a:latin typeface="Calibri" panose="020F0502020204030204" pitchFamily="34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  <m:r>
                                <m:rPr>
                                  <m:nor/>
                                </m:rPr>
                                <a:rPr lang="en-US" sz="1600" dirty="0">
                                  <a:latin typeface="Calibri" panose="020F0502020204030204" pitchFamily="34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1600" dirty="0">
                                  <a:latin typeface="Calibri" panose="020F0502020204030204" pitchFamily="34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lang="en-US" sz="1600" baseline="-25000" dirty="0">
                                  <a:latin typeface="Calibri" panose="020F0502020204030204" pitchFamily="34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F55E3E3-C3E1-41C5-A66E-0E5CBF041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107" y="2515020"/>
                <a:ext cx="967604" cy="307520"/>
              </a:xfrm>
              <a:prstGeom prst="rect">
                <a:avLst/>
              </a:prstGeom>
              <a:blipFill>
                <a:blip r:embed="rId5"/>
                <a:stretch>
                  <a:fillRect r="-5063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8B202E69-A6CF-46B2-BCAA-A0914DF20EC6}"/>
              </a:ext>
            </a:extLst>
          </p:cNvPr>
          <p:cNvSpPr txBox="1"/>
          <p:nvPr/>
        </p:nvSpPr>
        <p:spPr>
          <a:xfrm>
            <a:off x="2296715" y="350044"/>
            <a:ext cx="4550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How It Calculates Hight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FF14C08-579F-4DFE-B934-B0DD1DAAF8A3}"/>
              </a:ext>
            </a:extLst>
          </p:cNvPr>
          <p:cNvSpPr txBox="1"/>
          <p:nvPr/>
        </p:nvSpPr>
        <p:spPr>
          <a:xfrm>
            <a:off x="4659129" y="3159129"/>
            <a:ext cx="3001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Width measuring perform the same way</a:t>
            </a:r>
          </a:p>
        </p:txBody>
      </p:sp>
    </p:spTree>
    <p:extLst>
      <p:ext uri="{BB962C8B-B14F-4D97-AF65-F5344CB8AC3E}">
        <p14:creationId xmlns:p14="http://schemas.microsoft.com/office/powerpoint/2010/main" val="748915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B4406E-064D-4557-A4FC-EF73299EA6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C91851-E6EF-48DD-8545-492873B5E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338" y="3138020"/>
            <a:ext cx="943602" cy="9436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13E5B91-C783-42AA-8B68-96EA31A99312}"/>
              </a:ext>
            </a:extLst>
          </p:cNvPr>
          <p:cNvSpPr/>
          <p:nvPr/>
        </p:nvSpPr>
        <p:spPr>
          <a:xfrm>
            <a:off x="4347240" y="2171700"/>
            <a:ext cx="64385" cy="191598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AA55B8D-D2D4-4798-945C-828199E4562D}"/>
              </a:ext>
            </a:extLst>
          </p:cNvPr>
          <p:cNvCxnSpPr>
            <a:cxnSpLocks/>
          </p:cNvCxnSpPr>
          <p:nvPr/>
        </p:nvCxnSpPr>
        <p:spPr>
          <a:xfrm flipV="1">
            <a:off x="2005940" y="2171700"/>
            <a:ext cx="2319331" cy="10429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797102-EF66-4CB8-B2BA-7EC783D009B7}"/>
              </a:ext>
            </a:extLst>
          </p:cNvPr>
          <p:cNvCxnSpPr>
            <a:cxnSpLocks/>
          </p:cNvCxnSpPr>
          <p:nvPr/>
        </p:nvCxnSpPr>
        <p:spPr>
          <a:xfrm flipV="1">
            <a:off x="2027909" y="978694"/>
            <a:ext cx="3281599" cy="22359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DB64BDF-694E-46A0-8068-34B9F102A4BE}"/>
              </a:ext>
            </a:extLst>
          </p:cNvPr>
          <p:cNvCxnSpPr>
            <a:cxnSpLocks/>
          </p:cNvCxnSpPr>
          <p:nvPr/>
        </p:nvCxnSpPr>
        <p:spPr>
          <a:xfrm flipV="1">
            <a:off x="2017462" y="2625064"/>
            <a:ext cx="2307809" cy="5896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4B7EDC3-B713-4E1F-9126-AA9CFC92B690}"/>
              </a:ext>
            </a:extLst>
          </p:cNvPr>
          <p:cNvSpPr txBox="1"/>
          <p:nvPr/>
        </p:nvSpPr>
        <p:spPr>
          <a:xfrm>
            <a:off x="3641241" y="2468596"/>
            <a:ext cx="4980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X</a:t>
            </a:r>
            <a:r>
              <a:rPr lang="en-US" sz="1200" baseline="-25000" dirty="0"/>
              <a:t>1a</a:t>
            </a:r>
            <a:r>
              <a:rPr lang="en-US" baseline="-25000" dirty="0"/>
              <a:t> </a:t>
            </a:r>
            <a:endParaRPr lang="en-US" dirty="0"/>
          </a:p>
          <a:p>
            <a:r>
              <a:rPr lang="en-US" sz="16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6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47B1B72-6A8B-4648-BDE4-ACB96C92EF22}"/>
              </a:ext>
            </a:extLst>
          </p:cNvPr>
          <p:cNvSpPr/>
          <p:nvPr/>
        </p:nvSpPr>
        <p:spPr>
          <a:xfrm>
            <a:off x="3143184" y="2331099"/>
            <a:ext cx="498057" cy="281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1200" baseline="-25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1b</a:t>
            </a:r>
            <a:endParaRPr lang="en-US" sz="12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0C89A62-61B5-468F-820D-83BA85F40A79}"/>
              </a:ext>
            </a:extLst>
          </p:cNvPr>
          <p:cNvSpPr txBox="1"/>
          <p:nvPr/>
        </p:nvSpPr>
        <p:spPr>
          <a:xfrm>
            <a:off x="3343097" y="1814588"/>
            <a:ext cx="4980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X</a:t>
            </a:r>
            <a:r>
              <a:rPr lang="en-US" sz="1200" baseline="-25000" dirty="0"/>
              <a:t>1c</a:t>
            </a:r>
            <a:r>
              <a:rPr lang="en-US" baseline="-25000" dirty="0"/>
              <a:t> </a:t>
            </a:r>
            <a:endParaRPr lang="en-US" dirty="0"/>
          </a:p>
          <a:p>
            <a:r>
              <a:rPr lang="en-US" sz="16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4874438-8479-4D90-87C6-03A4B040CE44}"/>
                  </a:ext>
                </a:extLst>
              </p:cNvPr>
              <p:cNvSpPr txBox="1"/>
              <p:nvPr/>
            </p:nvSpPr>
            <p:spPr>
              <a:xfrm>
                <a:off x="5702608" y="3069322"/>
                <a:ext cx="162914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dirty="0"/>
                        <m:t>X</m:t>
                      </m:r>
                      <m:r>
                        <m:rPr>
                          <m:nor/>
                        </m:rPr>
                        <a:rPr lang="en-US" sz="1800" baseline="-25000" dirty="0"/>
                        <m:t>1</m:t>
                      </m:r>
                      <m:r>
                        <m:rPr>
                          <m:nor/>
                        </m:rPr>
                        <a:rPr lang="en-US" sz="1800" baseline="-25000" dirty="0"/>
                        <m:t>a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sz="1800" dirty="0"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1800" baseline="-25000" dirty="0"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sz="1800" baseline="-25000" dirty="0"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b</m:t>
                      </m:r>
                      <m:r>
                        <a:rPr lang="pt-B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4874438-8479-4D90-87C6-03A4B040C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608" y="3069322"/>
                <a:ext cx="1629145" cy="276999"/>
              </a:xfrm>
              <a:prstGeom prst="rect">
                <a:avLst/>
              </a:prstGeom>
              <a:blipFill>
                <a:blip r:embed="rId3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FB1618-7B25-43D4-A9EF-112FF16FAAD6}"/>
                  </a:ext>
                </a:extLst>
              </p:cNvPr>
              <p:cNvSpPr txBox="1"/>
              <p:nvPr/>
            </p:nvSpPr>
            <p:spPr>
              <a:xfrm>
                <a:off x="5702609" y="3471321"/>
                <a:ext cx="162914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dirty="0" smtClean="0"/>
                        <m:t>X</m:t>
                      </m:r>
                      <m:r>
                        <m:rPr>
                          <m:nor/>
                        </m:rPr>
                        <a:rPr lang="en-US" sz="1800" baseline="-25000" dirty="0" smtClean="0"/>
                        <m:t>1</m:t>
                      </m:r>
                      <m:r>
                        <a:rPr lang="en-US" sz="1800" b="0" i="1" baseline="-25000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sz="1800" dirty="0"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1800" baseline="-25000" dirty="0"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sz="1800" baseline="-25000" dirty="0"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b</m:t>
                      </m:r>
                      <m:r>
                        <a:rPr lang="pt-B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FB1618-7B25-43D4-A9EF-112FF16FA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609" y="3471321"/>
                <a:ext cx="1629145" cy="276999"/>
              </a:xfrm>
              <a:prstGeom prst="rect">
                <a:avLst/>
              </a:prstGeom>
              <a:blipFill>
                <a:blip r:embed="rId4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30726621-E47A-409F-9F38-71280B1BD6E4}"/>
              </a:ext>
            </a:extLst>
          </p:cNvPr>
          <p:cNvSpPr txBox="1"/>
          <p:nvPr/>
        </p:nvSpPr>
        <p:spPr>
          <a:xfrm>
            <a:off x="5265035" y="3886538"/>
            <a:ext cx="3063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So, 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ea typeface="Calibri" panose="020F0502020204030204" pitchFamily="34" charset="0"/>
                <a:cs typeface="Times New Roman" panose="02020603050405020304" pitchFamily="18" charset="0"/>
              </a:rPr>
              <a:t>1b </a:t>
            </a:r>
            <a:r>
              <a:rPr lang="en-US" dirty="0"/>
              <a:t>is the boundary value. 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/>
              <a:t>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37F2F38-A00B-4831-922F-C6929C896A4B}"/>
              </a:ext>
            </a:extLst>
          </p:cNvPr>
          <p:cNvCxnSpPr>
            <a:cxnSpLocks/>
          </p:cNvCxnSpPr>
          <p:nvPr/>
        </p:nvCxnSpPr>
        <p:spPr>
          <a:xfrm flipV="1">
            <a:off x="2016387" y="2919876"/>
            <a:ext cx="2308884" cy="2846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659AA32-9CDE-439B-95AE-4055DBEF6FB0}"/>
              </a:ext>
            </a:extLst>
          </p:cNvPr>
          <p:cNvSpPr txBox="1"/>
          <p:nvPr/>
        </p:nvSpPr>
        <p:spPr>
          <a:xfrm>
            <a:off x="5156342" y="1814588"/>
            <a:ext cx="36251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the robot calculates the length X</a:t>
            </a:r>
            <a:r>
              <a:rPr lang="en-US" baseline="-25000" dirty="0"/>
              <a:t>1 </a:t>
            </a:r>
            <a:r>
              <a:rPr lang="en-US" dirty="0"/>
              <a:t>from moment to moment. When there is a significant change in position, it is considered a boundary.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690575-98E0-4156-8F1B-E8071E5FC5AB}"/>
              </a:ext>
            </a:extLst>
          </p:cNvPr>
          <p:cNvSpPr/>
          <p:nvPr/>
        </p:nvSpPr>
        <p:spPr>
          <a:xfrm>
            <a:off x="1823527" y="255701"/>
            <a:ext cx="47628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3200" dirty="0"/>
              <a:t>How It Identify Boundary </a:t>
            </a:r>
          </a:p>
        </p:txBody>
      </p:sp>
    </p:spTree>
    <p:extLst>
      <p:ext uri="{BB962C8B-B14F-4D97-AF65-F5344CB8AC3E}">
        <p14:creationId xmlns:p14="http://schemas.microsoft.com/office/powerpoint/2010/main" val="216946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421853"/>
              </p:ext>
            </p:extLst>
          </p:nvPr>
        </p:nvGraphicFramePr>
        <p:xfrm>
          <a:off x="1320037" y="1100033"/>
          <a:ext cx="6751435" cy="3497417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4953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5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5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64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7431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Equipment 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Quantity 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Prize (Rs.  ) 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30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Arduino UNO REV3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 2000.00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30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Gear motor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 2400.00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06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3.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Servo motor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 1200.00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30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HC 5 - Bluetooth Module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 1000.00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30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Ultrasonic Sensor HC-SR04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   400.00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830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Laser module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   300.00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830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GY-61 DXL335 3-Axis Accelerometer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  1200.00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006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Total 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dirty="0">
                          <a:effectLst/>
                        </a:rPr>
                        <a:t> 8 500.00 </a:t>
                      </a:r>
                      <a:endParaRPr lang="en-US" sz="1200" b="1" u="non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B202E69-A6CF-46B2-BCAA-A0914DF20EC6}"/>
              </a:ext>
            </a:extLst>
          </p:cNvPr>
          <p:cNvSpPr txBox="1"/>
          <p:nvPr/>
        </p:nvSpPr>
        <p:spPr>
          <a:xfrm>
            <a:off x="2296715" y="350044"/>
            <a:ext cx="4550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Budget</a:t>
            </a:r>
          </a:p>
        </p:txBody>
      </p:sp>
    </p:spTree>
    <p:extLst>
      <p:ext uri="{BB962C8B-B14F-4D97-AF65-F5344CB8AC3E}">
        <p14:creationId xmlns:p14="http://schemas.microsoft.com/office/powerpoint/2010/main" val="4073279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FFD2EC-0F53-4407-A5D8-A0CA344661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BCB685-FB4C-4666-B978-E18A17153DFA}"/>
              </a:ext>
            </a:extLst>
          </p:cNvPr>
          <p:cNvSpPr txBox="1"/>
          <p:nvPr/>
        </p:nvSpPr>
        <p:spPr>
          <a:xfrm>
            <a:off x="1683830" y="677269"/>
            <a:ext cx="520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Conclusion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E83839-FF50-23BC-E1B9-1E527BA30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865" y="1495331"/>
            <a:ext cx="7341041" cy="2970900"/>
          </a:xfrm>
        </p:spPr>
        <p:txBody>
          <a:bodyPr/>
          <a:lstStyle/>
          <a:p>
            <a:pPr marL="44450" indent="0">
              <a:buNone/>
            </a:pPr>
            <a:r>
              <a:rPr lang="en-US" sz="1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Our robot car is capable of accurately measuring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 level ground as well as from uneven ground, 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saving time and reducing errors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car is easy to use and It can be measure without having to manually transfer scale to a separate. The significance of this project lies in its potential applications in various industries, including construction and Space exploration. </a:t>
            </a:r>
            <a:r>
              <a:rPr lang="en-US" sz="18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Inter-Regular"/>
              </a:rPr>
              <a:t>We were hoping to apply this technology to drones in near future.</a:t>
            </a:r>
          </a:p>
          <a:p>
            <a:pPr marL="44450" indent="0">
              <a:buNone/>
            </a:pPr>
            <a:endParaRPr lang="en-US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85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D8C24F-DA12-4EDA-97AB-21FA80343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4" name="Google Shape;324;p34">
            <a:extLst>
              <a:ext uri="{FF2B5EF4-FFF2-40B4-BE49-F238E27FC236}">
                <a16:creationId xmlns:a16="http://schemas.microsoft.com/office/drawing/2014/main" id="{0A760D97-070C-4426-BBF7-71F9001B0E04}"/>
              </a:ext>
            </a:extLst>
          </p:cNvPr>
          <p:cNvSpPr txBox="1">
            <a:spLocks/>
          </p:cNvSpPr>
          <p:nvPr/>
        </p:nvSpPr>
        <p:spPr>
          <a:xfrm>
            <a:off x="809275" y="153032"/>
            <a:ext cx="5889600" cy="9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r>
              <a:rPr lang="en-US" sz="4400" dirty="0"/>
              <a:t>References</a:t>
            </a:r>
          </a:p>
        </p:txBody>
      </p:sp>
      <p:sp>
        <p:nvSpPr>
          <p:cNvPr id="5" name="Google Shape;85;p16">
            <a:extLst>
              <a:ext uri="{FF2B5EF4-FFF2-40B4-BE49-F238E27FC236}">
                <a16:creationId xmlns:a16="http://schemas.microsoft.com/office/drawing/2014/main" id="{04D90D8C-ABD6-4129-AB95-14A1D34F9377}"/>
              </a:ext>
            </a:extLst>
          </p:cNvPr>
          <p:cNvSpPr txBox="1">
            <a:spLocks/>
          </p:cNvSpPr>
          <p:nvPr/>
        </p:nvSpPr>
        <p:spPr>
          <a:xfrm>
            <a:off x="871539" y="1193006"/>
            <a:ext cx="6843712" cy="37194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300" dirty="0">
                <a:latin typeface="+mj-lt"/>
              </a:rPr>
              <a:t>[1]  </a:t>
            </a:r>
            <a:r>
              <a:rPr lang="en-US" sz="1300" i="1" dirty="0">
                <a:latin typeface="+mj-lt"/>
              </a:rPr>
              <a:t>Mit.edu</a:t>
            </a:r>
            <a:r>
              <a:rPr lang="en-US" sz="1300" dirty="0">
                <a:latin typeface="+mj-lt"/>
              </a:rPr>
              <a:t>, 2023. </a:t>
            </a:r>
            <a:r>
              <a:rPr lang="en-US" sz="1300" dirty="0">
                <a:latin typeface="+mj-lt"/>
                <a:hlinkClick r:id="rId2"/>
              </a:rPr>
              <a:t>http://ai2.appinventor.mit.edu/#6079301683118080</a:t>
            </a:r>
            <a:endParaRPr lang="en-US" sz="1300" dirty="0">
              <a:latin typeface="+mj-lt"/>
            </a:endParaRPr>
          </a:p>
          <a:p>
            <a:r>
              <a:rPr lang="en-US" sz="1300" dirty="0">
                <a:latin typeface="+mj-lt"/>
              </a:rPr>
              <a:t>(accessed Feb. 03, 2023).</a:t>
            </a:r>
          </a:p>
          <a:p>
            <a:endParaRPr lang="en-US" sz="1300" dirty="0">
              <a:latin typeface="+mj-lt"/>
            </a:endParaRPr>
          </a:p>
          <a:p>
            <a:pPr marR="457200" lvl="0"/>
            <a:r>
              <a:rPr lang="en-US" sz="1300" dirty="0">
                <a:latin typeface="+mj-lt"/>
              </a:rPr>
              <a:t>[2]  Last Minute Engineers, “How Accelerometer works? Interface ADXL335 with Arduino,” </a:t>
            </a:r>
            <a:r>
              <a:rPr lang="en-US" sz="1300" i="1" dirty="0">
                <a:latin typeface="+mj-lt"/>
              </a:rPr>
              <a:t>Last Minute Engineers</a:t>
            </a:r>
            <a:r>
              <a:rPr lang="en-US" sz="1300" dirty="0">
                <a:latin typeface="+mj-lt"/>
              </a:rPr>
              <a:t>, Nov. 11, 2018. </a:t>
            </a:r>
            <a:r>
              <a:rPr lang="en-US" sz="1300" dirty="0">
                <a:latin typeface="+mj-lt"/>
                <a:hlinkClick r:id="rId3"/>
              </a:rPr>
              <a:t>https://lastminuteengineers.com/adxl335-accelerometer-arduino-tutorial/</a:t>
            </a:r>
            <a:r>
              <a:rPr lang="en-US" sz="1300" dirty="0">
                <a:latin typeface="+mj-lt"/>
              </a:rPr>
              <a:t> (accessed Feb. 03, 2023).</a:t>
            </a:r>
          </a:p>
          <a:p>
            <a:endParaRPr lang="en-US" sz="1300" dirty="0">
              <a:latin typeface="+mj-lt"/>
            </a:endParaRPr>
          </a:p>
          <a:p>
            <a:endParaRPr lang="en-US" sz="1300" dirty="0">
              <a:latin typeface="+mj-lt"/>
            </a:endParaRPr>
          </a:p>
          <a:p>
            <a:pPr marR="457200" lvl="0"/>
            <a:r>
              <a:rPr lang="en-US" sz="1300" dirty="0">
                <a:latin typeface="+mj-lt"/>
              </a:rPr>
              <a:t>‌[3]  Darius, “Simple angle meter using ADXL335 accelerometer [Arduino] | electronicsblog.net,” </a:t>
            </a:r>
            <a:r>
              <a:rPr lang="en-US" sz="1300" i="1" dirty="0">
                <a:latin typeface="+mj-lt"/>
              </a:rPr>
              <a:t>Electronicsblog.net</a:t>
            </a:r>
            <a:r>
              <a:rPr lang="en-US" sz="1300" dirty="0">
                <a:latin typeface="+mj-lt"/>
              </a:rPr>
              <a:t>, Jul. 17, 2011. </a:t>
            </a:r>
            <a:r>
              <a:rPr lang="en-US" sz="1300" dirty="0">
                <a:latin typeface="+mj-lt"/>
                <a:hlinkClick r:id="rId4"/>
              </a:rPr>
              <a:t>https://www.electronicsblog.net/simple-angle-meter-using-adxl335-accelerometer-arduino/</a:t>
            </a:r>
            <a:r>
              <a:rPr lang="en-US" sz="1300" dirty="0">
                <a:latin typeface="+mj-lt"/>
              </a:rPr>
              <a:t>(accessed Feb. 03, 2023).</a:t>
            </a:r>
          </a:p>
          <a:p>
            <a:pPr marR="457200"/>
            <a:endParaRPr lang="en-US" sz="1300" dirty="0">
              <a:latin typeface="+mj-lt"/>
            </a:endParaRPr>
          </a:p>
          <a:p>
            <a:endParaRPr lang="en-US" sz="1300" dirty="0">
              <a:latin typeface="+mj-lt"/>
            </a:endParaRPr>
          </a:p>
          <a:p>
            <a:pPr marR="457200"/>
            <a:r>
              <a:rPr lang="en-US" sz="1300" dirty="0">
                <a:latin typeface="+mj-lt"/>
              </a:rPr>
              <a:t>‌[4]  “App inventor 2 : Receive Multiple data from Arduino via Bluetooth,” </a:t>
            </a:r>
            <a:r>
              <a:rPr lang="en-US" sz="1300" i="1" dirty="0">
                <a:latin typeface="+mj-lt"/>
              </a:rPr>
              <a:t>www.youtube.com</a:t>
            </a:r>
            <a:r>
              <a:rPr lang="en-US" sz="1300" dirty="0">
                <a:latin typeface="+mj-lt"/>
              </a:rPr>
              <a:t>. </a:t>
            </a:r>
            <a:r>
              <a:rPr lang="en-US" sz="1300" dirty="0">
                <a:latin typeface="+mj-lt"/>
                <a:hlinkClick r:id="rId5"/>
              </a:rPr>
              <a:t>https://www.youtube.com/watch?v=E9EKqMYvLS4</a:t>
            </a:r>
            <a:r>
              <a:rPr lang="en-US" sz="1300" dirty="0">
                <a:latin typeface="+mj-lt"/>
              </a:rPr>
              <a:t> (accessed Feb. 03, 2023).</a:t>
            </a:r>
          </a:p>
          <a:p>
            <a:r>
              <a:rPr lang="en-US" sz="1300" dirty="0">
                <a:latin typeface="+mj-lt"/>
              </a:rPr>
              <a:t>‌</a:t>
            </a:r>
          </a:p>
          <a:p>
            <a:endParaRPr lang="en-US" dirty="0">
              <a:latin typeface="Calibri" panose="020F0502020204030204" pitchFamily="34" charset="0"/>
            </a:endParaRP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</a:p>
          <a:p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00305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"/>
          <p:cNvSpPr txBox="1">
            <a:spLocks noGrp="1"/>
          </p:cNvSpPr>
          <p:nvPr>
            <p:ph type="ctrTitle" idx="4294967295"/>
          </p:nvPr>
        </p:nvSpPr>
        <p:spPr>
          <a:xfrm>
            <a:off x="1037875" y="974563"/>
            <a:ext cx="5889600" cy="96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 dirty="0"/>
              <a:t>Thanks!</a:t>
            </a:r>
            <a:endParaRPr sz="6800" dirty="0"/>
          </a:p>
        </p:txBody>
      </p:sp>
      <p:sp>
        <p:nvSpPr>
          <p:cNvPr id="325" name="Google Shape;325;p34"/>
          <p:cNvSpPr txBox="1">
            <a:spLocks noGrp="1"/>
          </p:cNvSpPr>
          <p:nvPr>
            <p:ph type="subTitle" idx="4294967295"/>
          </p:nvPr>
        </p:nvSpPr>
        <p:spPr>
          <a:xfrm>
            <a:off x="1037875" y="1983735"/>
            <a:ext cx="5889600" cy="21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rPr>
              <a:t>Any questions?</a:t>
            </a:r>
            <a:endParaRPr sz="3600" dirty="0">
              <a:solidFill>
                <a:schemeClr val="accent2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326" name="Google Shape;326;p3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3183557" y="1182532"/>
            <a:ext cx="5036039" cy="377359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Hardware 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Progress to date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Limitations and Challengers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Programming part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it 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End</a:t>
            </a:r>
          </a:p>
          <a:p>
            <a:pPr marL="0" lvl="0" indent="0">
              <a:buNone/>
            </a:pPr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lvl="0" indent="0">
              <a:buNone/>
            </a:pPr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86B127-D66A-4CC0-B28B-94130E7683B2}"/>
              </a:ext>
            </a:extLst>
          </p:cNvPr>
          <p:cNvSpPr txBox="1"/>
          <p:nvPr/>
        </p:nvSpPr>
        <p:spPr>
          <a:xfrm>
            <a:off x="1664493" y="641831"/>
            <a:ext cx="6419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buNone/>
            </a:pPr>
            <a:r>
              <a:rPr lang="en-US" sz="3600" b="1" dirty="0"/>
              <a:t>OUTLINE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22211E-1E80-4C89-A83D-9E484E97268F}"/>
              </a:ext>
            </a:extLst>
          </p:cNvPr>
          <p:cNvGrpSpPr/>
          <p:nvPr/>
        </p:nvGrpSpPr>
        <p:grpSpPr>
          <a:xfrm>
            <a:off x="1309150" y="2101427"/>
            <a:ext cx="1769805" cy="2563138"/>
            <a:chOff x="308440" y="4722979"/>
            <a:chExt cx="1880299" cy="181099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F0DF5EB-BC9B-48FB-A520-7C0D22A3D34A}"/>
                </a:ext>
              </a:extLst>
            </p:cNvPr>
            <p:cNvSpPr/>
            <p:nvPr/>
          </p:nvSpPr>
          <p:spPr>
            <a:xfrm>
              <a:off x="1500991" y="4722979"/>
              <a:ext cx="687748" cy="700104"/>
            </a:xfrm>
            <a:custGeom>
              <a:avLst/>
              <a:gdLst>
                <a:gd name="connsiteX0" fmla="*/ 879664 w 1723364"/>
                <a:gd name="connsiteY0" fmla="*/ 267 h 1754322"/>
                <a:gd name="connsiteX1" fmla="*/ 964801 w 1723364"/>
                <a:gd name="connsiteY1" fmla="*/ 5943 h 1754322"/>
                <a:gd name="connsiteX2" fmla="*/ 979248 w 1723364"/>
                <a:gd name="connsiteY2" fmla="*/ 18843 h 1754322"/>
                <a:gd name="connsiteX3" fmla="*/ 977700 w 1723364"/>
                <a:gd name="connsiteY3" fmla="*/ 158673 h 1754322"/>
                <a:gd name="connsiteX4" fmla="*/ 968928 w 1723364"/>
                <a:gd name="connsiteY4" fmla="*/ 213366 h 1754322"/>
                <a:gd name="connsiteX5" fmla="*/ 979764 w 1723364"/>
                <a:gd name="connsiteY5" fmla="*/ 229877 h 1754322"/>
                <a:gd name="connsiteX6" fmla="*/ 1149520 w 1723364"/>
                <a:gd name="connsiteY6" fmla="*/ 285087 h 1754322"/>
                <a:gd name="connsiteX7" fmla="*/ 1166548 w 1723364"/>
                <a:gd name="connsiteY7" fmla="*/ 278379 h 1754322"/>
                <a:gd name="connsiteX8" fmla="*/ 1210406 w 1723364"/>
                <a:gd name="connsiteY8" fmla="*/ 190663 h 1754322"/>
                <a:gd name="connsiteX9" fmla="*/ 1263035 w 1723364"/>
                <a:gd name="connsiteY9" fmla="*/ 123070 h 1754322"/>
                <a:gd name="connsiteX10" fmla="*/ 1304314 w 1723364"/>
                <a:gd name="connsiteY10" fmla="*/ 119458 h 1754322"/>
                <a:gd name="connsiteX11" fmla="*/ 1458075 w 1723364"/>
                <a:gd name="connsiteY11" fmla="*/ 231941 h 1754322"/>
                <a:gd name="connsiteX12" fmla="*/ 1462203 w 1723364"/>
                <a:gd name="connsiteY12" fmla="*/ 251549 h 1754322"/>
                <a:gd name="connsiteX13" fmla="*/ 1461171 w 1723364"/>
                <a:gd name="connsiteY13" fmla="*/ 254128 h 1754322"/>
                <a:gd name="connsiteX14" fmla="*/ 1396158 w 1723364"/>
                <a:gd name="connsiteY14" fmla="*/ 347004 h 1754322"/>
                <a:gd name="connsiteX15" fmla="*/ 1337336 w 1723364"/>
                <a:gd name="connsiteY15" fmla="*/ 404794 h 1754322"/>
                <a:gd name="connsiteX16" fmla="*/ 1336304 w 1723364"/>
                <a:gd name="connsiteY16" fmla="*/ 419757 h 1754322"/>
                <a:gd name="connsiteX17" fmla="*/ 1369327 w 1723364"/>
                <a:gd name="connsiteY17" fmla="*/ 457939 h 1754322"/>
                <a:gd name="connsiteX18" fmla="*/ 1442596 w 1723364"/>
                <a:gd name="connsiteY18" fmla="*/ 565263 h 1754322"/>
                <a:gd name="connsiteX19" fmla="*/ 1462719 w 1723364"/>
                <a:gd name="connsiteY19" fmla="*/ 570938 h 1754322"/>
                <a:gd name="connsiteX20" fmla="*/ 1573138 w 1723364"/>
                <a:gd name="connsiteY20" fmla="*/ 514697 h 1754322"/>
                <a:gd name="connsiteX21" fmla="*/ 1650018 w 1723364"/>
                <a:gd name="connsiteY21" fmla="*/ 501281 h 1754322"/>
                <a:gd name="connsiteX22" fmla="*/ 1659822 w 1723364"/>
                <a:gd name="connsiteY22" fmla="*/ 509537 h 1754322"/>
                <a:gd name="connsiteX23" fmla="*/ 1724835 w 1723364"/>
                <a:gd name="connsiteY23" fmla="*/ 709220 h 1754322"/>
                <a:gd name="connsiteX24" fmla="*/ 1717611 w 1723364"/>
                <a:gd name="connsiteY24" fmla="*/ 723668 h 1754322"/>
                <a:gd name="connsiteX25" fmla="*/ 1671173 w 1723364"/>
                <a:gd name="connsiteY25" fmla="*/ 748950 h 1754322"/>
                <a:gd name="connsiteX26" fmla="*/ 1618544 w 1723364"/>
                <a:gd name="connsiteY26" fmla="*/ 760302 h 1754322"/>
                <a:gd name="connsiteX27" fmla="*/ 1529280 w 1723364"/>
                <a:gd name="connsiteY27" fmla="*/ 774234 h 1754322"/>
                <a:gd name="connsiteX28" fmla="*/ 1515349 w 1723364"/>
                <a:gd name="connsiteY28" fmla="*/ 791777 h 1754322"/>
                <a:gd name="connsiteX29" fmla="*/ 1521024 w 1723364"/>
                <a:gd name="connsiteY29" fmla="*/ 857306 h 1754322"/>
                <a:gd name="connsiteX30" fmla="*/ 1516380 w 1723364"/>
                <a:gd name="connsiteY30" fmla="*/ 953794 h 1754322"/>
                <a:gd name="connsiteX31" fmla="*/ 1538567 w 1723364"/>
                <a:gd name="connsiteY31" fmla="*/ 983720 h 1754322"/>
                <a:gd name="connsiteX32" fmla="*/ 1653114 w 1723364"/>
                <a:gd name="connsiteY32" fmla="*/ 1001779 h 1754322"/>
                <a:gd name="connsiteX33" fmla="*/ 1700584 w 1723364"/>
                <a:gd name="connsiteY33" fmla="*/ 1024483 h 1754322"/>
                <a:gd name="connsiteX34" fmla="*/ 1719675 w 1723364"/>
                <a:gd name="connsiteY34" fmla="*/ 1067825 h 1754322"/>
                <a:gd name="connsiteX35" fmla="*/ 1661370 w 1723364"/>
                <a:gd name="connsiteY35" fmla="*/ 1243773 h 1754322"/>
                <a:gd name="connsiteX36" fmla="*/ 1641763 w 1723364"/>
                <a:gd name="connsiteY36" fmla="*/ 1255124 h 1754322"/>
                <a:gd name="connsiteX37" fmla="*/ 1541663 w 1723364"/>
                <a:gd name="connsiteY37" fmla="*/ 1226230 h 1754322"/>
                <a:gd name="connsiteX38" fmla="*/ 1461687 w 1723364"/>
                <a:gd name="connsiteY38" fmla="*/ 1184436 h 1754322"/>
                <a:gd name="connsiteX39" fmla="*/ 1444143 w 1723364"/>
                <a:gd name="connsiteY39" fmla="*/ 1189079 h 1754322"/>
                <a:gd name="connsiteX40" fmla="*/ 1339400 w 1723364"/>
                <a:gd name="connsiteY40" fmla="*/ 1333553 h 1754322"/>
                <a:gd name="connsiteX41" fmla="*/ 1339916 w 1723364"/>
                <a:gd name="connsiteY41" fmla="*/ 1353160 h 1754322"/>
                <a:gd name="connsiteX42" fmla="*/ 1430212 w 1723364"/>
                <a:gd name="connsiteY42" fmla="*/ 1443456 h 1754322"/>
                <a:gd name="connsiteX43" fmla="*/ 1465814 w 1723364"/>
                <a:gd name="connsiteY43" fmla="*/ 1511565 h 1754322"/>
                <a:gd name="connsiteX44" fmla="*/ 1461171 w 1723364"/>
                <a:gd name="connsiteY44" fmla="*/ 1521369 h 1754322"/>
                <a:gd name="connsiteX45" fmla="*/ 1290382 w 1723364"/>
                <a:gd name="connsiteY45" fmla="*/ 1645203 h 1754322"/>
                <a:gd name="connsiteX46" fmla="*/ 1275419 w 1723364"/>
                <a:gd name="connsiteY46" fmla="*/ 1643655 h 1754322"/>
                <a:gd name="connsiteX47" fmla="*/ 1207310 w 1723364"/>
                <a:gd name="connsiteY47" fmla="*/ 1558003 h 1754322"/>
                <a:gd name="connsiteX48" fmla="*/ 1167064 w 1723364"/>
                <a:gd name="connsiteY48" fmla="*/ 1477511 h 1754322"/>
                <a:gd name="connsiteX49" fmla="*/ 1150036 w 1723364"/>
                <a:gd name="connsiteY49" fmla="*/ 1470803 h 1754322"/>
                <a:gd name="connsiteX50" fmla="*/ 981312 w 1723364"/>
                <a:gd name="connsiteY50" fmla="*/ 1526013 h 1754322"/>
                <a:gd name="connsiteX51" fmla="*/ 969960 w 1723364"/>
                <a:gd name="connsiteY51" fmla="*/ 1544072 h 1754322"/>
                <a:gd name="connsiteX52" fmla="*/ 989052 w 1723364"/>
                <a:gd name="connsiteY52" fmla="*/ 1663779 h 1754322"/>
                <a:gd name="connsiteX53" fmla="*/ 978216 w 1723364"/>
                <a:gd name="connsiteY53" fmla="*/ 1743755 h 1754322"/>
                <a:gd name="connsiteX54" fmla="*/ 966864 w 1723364"/>
                <a:gd name="connsiteY54" fmla="*/ 1749947 h 1754322"/>
                <a:gd name="connsiteX55" fmla="*/ 758410 w 1723364"/>
                <a:gd name="connsiteY55" fmla="*/ 1749947 h 1754322"/>
                <a:gd name="connsiteX56" fmla="*/ 745510 w 1723364"/>
                <a:gd name="connsiteY56" fmla="*/ 1737047 h 1754322"/>
                <a:gd name="connsiteX57" fmla="*/ 747058 w 1723364"/>
                <a:gd name="connsiteY57" fmla="*/ 1598249 h 1754322"/>
                <a:gd name="connsiteX58" fmla="*/ 756346 w 1723364"/>
                <a:gd name="connsiteY58" fmla="*/ 1543556 h 1754322"/>
                <a:gd name="connsiteX59" fmla="*/ 744478 w 1723364"/>
                <a:gd name="connsiteY59" fmla="*/ 1525496 h 1754322"/>
                <a:gd name="connsiteX60" fmla="*/ 575754 w 1723364"/>
                <a:gd name="connsiteY60" fmla="*/ 1470287 h 1754322"/>
                <a:gd name="connsiteX61" fmla="*/ 559758 w 1723364"/>
                <a:gd name="connsiteY61" fmla="*/ 1475963 h 1754322"/>
                <a:gd name="connsiteX62" fmla="*/ 504549 w 1723364"/>
                <a:gd name="connsiteY62" fmla="*/ 1585350 h 1754322"/>
                <a:gd name="connsiteX63" fmla="*/ 447275 w 1723364"/>
                <a:gd name="connsiteY63" fmla="*/ 1645719 h 1754322"/>
                <a:gd name="connsiteX64" fmla="*/ 434376 w 1723364"/>
                <a:gd name="connsiteY64" fmla="*/ 1643655 h 1754322"/>
                <a:gd name="connsiteX65" fmla="*/ 290418 w 1723364"/>
                <a:gd name="connsiteY65" fmla="*/ 1542008 h 1754322"/>
                <a:gd name="connsiteX66" fmla="*/ 265651 w 1723364"/>
                <a:gd name="connsiteY66" fmla="*/ 1521369 h 1754322"/>
                <a:gd name="connsiteX67" fmla="*/ 262039 w 1723364"/>
                <a:gd name="connsiteY67" fmla="*/ 1505889 h 1754322"/>
                <a:gd name="connsiteX68" fmla="*/ 321893 w 1723364"/>
                <a:gd name="connsiteY68" fmla="*/ 1415593 h 1754322"/>
                <a:gd name="connsiteX69" fmla="*/ 386906 w 1723364"/>
                <a:gd name="connsiteY69" fmla="*/ 1351096 h 1754322"/>
                <a:gd name="connsiteX70" fmla="*/ 387938 w 1723364"/>
                <a:gd name="connsiteY70" fmla="*/ 1334069 h 1754322"/>
                <a:gd name="connsiteX71" fmla="*/ 354915 w 1723364"/>
                <a:gd name="connsiteY71" fmla="*/ 1295887 h 1754322"/>
                <a:gd name="connsiteX72" fmla="*/ 282678 w 1723364"/>
                <a:gd name="connsiteY72" fmla="*/ 1189595 h 1754322"/>
                <a:gd name="connsiteX73" fmla="*/ 262555 w 1723364"/>
                <a:gd name="connsiteY73" fmla="*/ 1183920 h 1754322"/>
                <a:gd name="connsiteX74" fmla="*/ 152136 w 1723364"/>
                <a:gd name="connsiteY74" fmla="*/ 1240161 h 1754322"/>
                <a:gd name="connsiteX75" fmla="*/ 75256 w 1723364"/>
                <a:gd name="connsiteY75" fmla="*/ 1253577 h 1754322"/>
                <a:gd name="connsiteX76" fmla="*/ 65452 w 1723364"/>
                <a:gd name="connsiteY76" fmla="*/ 1245321 h 1754322"/>
                <a:gd name="connsiteX77" fmla="*/ 439 w 1723364"/>
                <a:gd name="connsiteY77" fmla="*/ 1045637 h 1754322"/>
                <a:gd name="connsiteX78" fmla="*/ 7663 w 1723364"/>
                <a:gd name="connsiteY78" fmla="*/ 1031190 h 1754322"/>
                <a:gd name="connsiteX79" fmla="*/ 54101 w 1723364"/>
                <a:gd name="connsiteY79" fmla="*/ 1005907 h 1754322"/>
                <a:gd name="connsiteX80" fmla="*/ 106730 w 1723364"/>
                <a:gd name="connsiteY80" fmla="*/ 994556 h 1754322"/>
                <a:gd name="connsiteX81" fmla="*/ 197026 w 1723364"/>
                <a:gd name="connsiteY81" fmla="*/ 980109 h 1754322"/>
                <a:gd name="connsiteX82" fmla="*/ 209410 w 1723364"/>
                <a:gd name="connsiteY82" fmla="*/ 964113 h 1754322"/>
                <a:gd name="connsiteX83" fmla="*/ 203734 w 1723364"/>
                <a:gd name="connsiteY83" fmla="*/ 897552 h 1754322"/>
                <a:gd name="connsiteX84" fmla="*/ 208378 w 1723364"/>
                <a:gd name="connsiteY84" fmla="*/ 801064 h 1754322"/>
                <a:gd name="connsiteX85" fmla="*/ 185159 w 1723364"/>
                <a:gd name="connsiteY85" fmla="*/ 770622 h 1754322"/>
                <a:gd name="connsiteX86" fmla="*/ 73192 w 1723364"/>
                <a:gd name="connsiteY86" fmla="*/ 753079 h 1754322"/>
                <a:gd name="connsiteX87" fmla="*/ 24690 w 1723364"/>
                <a:gd name="connsiteY87" fmla="*/ 730375 h 1754322"/>
                <a:gd name="connsiteX88" fmla="*/ 5599 w 1723364"/>
                <a:gd name="connsiteY88" fmla="*/ 687033 h 1754322"/>
                <a:gd name="connsiteX89" fmla="*/ 63904 w 1723364"/>
                <a:gd name="connsiteY89" fmla="*/ 511085 h 1754322"/>
                <a:gd name="connsiteX90" fmla="*/ 83511 w 1723364"/>
                <a:gd name="connsiteY90" fmla="*/ 499733 h 1754322"/>
                <a:gd name="connsiteX91" fmla="*/ 183611 w 1723364"/>
                <a:gd name="connsiteY91" fmla="*/ 528628 h 1754322"/>
                <a:gd name="connsiteX92" fmla="*/ 262555 w 1723364"/>
                <a:gd name="connsiteY92" fmla="*/ 569390 h 1754322"/>
                <a:gd name="connsiteX93" fmla="*/ 282163 w 1723364"/>
                <a:gd name="connsiteY93" fmla="*/ 564231 h 1754322"/>
                <a:gd name="connsiteX94" fmla="*/ 386906 w 1723364"/>
                <a:gd name="connsiteY94" fmla="*/ 419757 h 1754322"/>
                <a:gd name="connsiteX95" fmla="*/ 386390 w 1723364"/>
                <a:gd name="connsiteY95" fmla="*/ 402214 h 1754322"/>
                <a:gd name="connsiteX96" fmla="*/ 296094 w 1723364"/>
                <a:gd name="connsiteY96" fmla="*/ 311918 h 1754322"/>
                <a:gd name="connsiteX97" fmla="*/ 259975 w 1723364"/>
                <a:gd name="connsiteY97" fmla="*/ 242777 h 1754322"/>
                <a:gd name="connsiteX98" fmla="*/ 264619 w 1723364"/>
                <a:gd name="connsiteY98" fmla="*/ 232973 h 1754322"/>
                <a:gd name="connsiteX99" fmla="*/ 435408 w 1723364"/>
                <a:gd name="connsiteY99" fmla="*/ 109139 h 1754322"/>
                <a:gd name="connsiteX100" fmla="*/ 450371 w 1723364"/>
                <a:gd name="connsiteY100" fmla="*/ 110687 h 1754322"/>
                <a:gd name="connsiteX101" fmla="*/ 518480 w 1723364"/>
                <a:gd name="connsiteY101" fmla="*/ 196339 h 1754322"/>
                <a:gd name="connsiteX102" fmla="*/ 559758 w 1723364"/>
                <a:gd name="connsiteY102" fmla="*/ 277863 h 1754322"/>
                <a:gd name="connsiteX103" fmla="*/ 574722 w 1723364"/>
                <a:gd name="connsiteY103" fmla="*/ 283539 h 1754322"/>
                <a:gd name="connsiteX104" fmla="*/ 746026 w 1723364"/>
                <a:gd name="connsiteY104" fmla="*/ 227813 h 1754322"/>
                <a:gd name="connsiteX105" fmla="*/ 756346 w 1723364"/>
                <a:gd name="connsiteY105" fmla="*/ 211302 h 1754322"/>
                <a:gd name="connsiteX106" fmla="*/ 737254 w 1723364"/>
                <a:gd name="connsiteY106" fmla="*/ 91596 h 1754322"/>
                <a:gd name="connsiteX107" fmla="*/ 748090 w 1723364"/>
                <a:gd name="connsiteY107" fmla="*/ 10587 h 1754322"/>
                <a:gd name="connsiteX108" fmla="*/ 758410 w 1723364"/>
                <a:gd name="connsiteY108" fmla="*/ 4395 h 1754322"/>
                <a:gd name="connsiteX109" fmla="*/ 879664 w 1723364"/>
                <a:gd name="connsiteY109" fmla="*/ 267 h 1754322"/>
                <a:gd name="connsiteX110" fmla="*/ 861605 w 1723364"/>
                <a:gd name="connsiteY110" fmla="*/ 1409918 h 1754322"/>
                <a:gd name="connsiteX111" fmla="*/ 1392546 w 1723364"/>
                <a:gd name="connsiteY111" fmla="*/ 879493 h 1754322"/>
                <a:gd name="connsiteX112" fmla="*/ 862637 w 1723364"/>
                <a:gd name="connsiteY112" fmla="*/ 348552 h 1754322"/>
                <a:gd name="connsiteX113" fmla="*/ 331180 w 1723364"/>
                <a:gd name="connsiteY113" fmla="*/ 879493 h 1754322"/>
                <a:gd name="connsiteX114" fmla="*/ 861605 w 1723364"/>
                <a:gd name="connsiteY114" fmla="*/ 1409918 h 17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23364" h="1754322">
                  <a:moveTo>
                    <a:pt x="879664" y="267"/>
                  </a:moveTo>
                  <a:cubicBezTo>
                    <a:pt x="907527" y="2332"/>
                    <a:pt x="935906" y="4395"/>
                    <a:pt x="964801" y="5943"/>
                  </a:cubicBezTo>
                  <a:cubicBezTo>
                    <a:pt x="974088" y="6459"/>
                    <a:pt x="976668" y="11103"/>
                    <a:pt x="979248" y="18843"/>
                  </a:cubicBezTo>
                  <a:cubicBezTo>
                    <a:pt x="994727" y="65797"/>
                    <a:pt x="985956" y="112235"/>
                    <a:pt x="977700" y="158673"/>
                  </a:cubicBezTo>
                  <a:cubicBezTo>
                    <a:pt x="974604" y="176732"/>
                    <a:pt x="972024" y="195307"/>
                    <a:pt x="968928" y="213366"/>
                  </a:cubicBezTo>
                  <a:cubicBezTo>
                    <a:pt x="967380" y="222654"/>
                    <a:pt x="969960" y="227813"/>
                    <a:pt x="979764" y="229877"/>
                  </a:cubicBezTo>
                  <a:cubicBezTo>
                    <a:pt x="1038585" y="240713"/>
                    <a:pt x="1095343" y="259804"/>
                    <a:pt x="1149520" y="285087"/>
                  </a:cubicBezTo>
                  <a:cubicBezTo>
                    <a:pt x="1158808" y="289215"/>
                    <a:pt x="1162420" y="286119"/>
                    <a:pt x="1166548" y="278379"/>
                  </a:cubicBezTo>
                  <a:cubicBezTo>
                    <a:pt x="1180995" y="248969"/>
                    <a:pt x="1197506" y="220590"/>
                    <a:pt x="1210406" y="190663"/>
                  </a:cubicBezTo>
                  <a:cubicBezTo>
                    <a:pt x="1222273" y="163316"/>
                    <a:pt x="1240848" y="142161"/>
                    <a:pt x="1263035" y="123070"/>
                  </a:cubicBezTo>
                  <a:cubicBezTo>
                    <a:pt x="1282643" y="106043"/>
                    <a:pt x="1282127" y="106559"/>
                    <a:pt x="1304314" y="119458"/>
                  </a:cubicBezTo>
                  <a:cubicBezTo>
                    <a:pt x="1359523" y="151449"/>
                    <a:pt x="1409573" y="190663"/>
                    <a:pt x="1458075" y="231941"/>
                  </a:cubicBezTo>
                  <a:cubicBezTo>
                    <a:pt x="1465299" y="238133"/>
                    <a:pt x="1467362" y="243809"/>
                    <a:pt x="1462203" y="251549"/>
                  </a:cubicBezTo>
                  <a:cubicBezTo>
                    <a:pt x="1461687" y="252064"/>
                    <a:pt x="1461171" y="253096"/>
                    <a:pt x="1461171" y="254128"/>
                  </a:cubicBezTo>
                  <a:cubicBezTo>
                    <a:pt x="1448271" y="291279"/>
                    <a:pt x="1425052" y="320689"/>
                    <a:pt x="1396158" y="347004"/>
                  </a:cubicBezTo>
                  <a:cubicBezTo>
                    <a:pt x="1375518" y="365064"/>
                    <a:pt x="1356943" y="385703"/>
                    <a:pt x="1337336" y="404794"/>
                  </a:cubicBezTo>
                  <a:cubicBezTo>
                    <a:pt x="1332177" y="409954"/>
                    <a:pt x="1330628" y="413565"/>
                    <a:pt x="1336304" y="419757"/>
                  </a:cubicBezTo>
                  <a:cubicBezTo>
                    <a:pt x="1347656" y="432141"/>
                    <a:pt x="1357459" y="445556"/>
                    <a:pt x="1369327" y="457939"/>
                  </a:cubicBezTo>
                  <a:cubicBezTo>
                    <a:pt x="1399769" y="489930"/>
                    <a:pt x="1419893" y="528628"/>
                    <a:pt x="1442596" y="565263"/>
                  </a:cubicBezTo>
                  <a:cubicBezTo>
                    <a:pt x="1448271" y="574550"/>
                    <a:pt x="1452915" y="576098"/>
                    <a:pt x="1462719" y="570938"/>
                  </a:cubicBezTo>
                  <a:cubicBezTo>
                    <a:pt x="1499353" y="551847"/>
                    <a:pt x="1535988" y="533272"/>
                    <a:pt x="1573138" y="514697"/>
                  </a:cubicBezTo>
                  <a:cubicBezTo>
                    <a:pt x="1597389" y="502830"/>
                    <a:pt x="1624220" y="504893"/>
                    <a:pt x="1650018" y="501281"/>
                  </a:cubicBezTo>
                  <a:cubicBezTo>
                    <a:pt x="1655694" y="500250"/>
                    <a:pt x="1658274" y="505409"/>
                    <a:pt x="1659822" y="509537"/>
                  </a:cubicBezTo>
                  <a:cubicBezTo>
                    <a:pt x="1687685" y="574034"/>
                    <a:pt x="1709872" y="640595"/>
                    <a:pt x="1724835" y="709220"/>
                  </a:cubicBezTo>
                  <a:cubicBezTo>
                    <a:pt x="1726383" y="716444"/>
                    <a:pt x="1723803" y="720572"/>
                    <a:pt x="1717611" y="723668"/>
                  </a:cubicBezTo>
                  <a:cubicBezTo>
                    <a:pt x="1702132" y="731923"/>
                    <a:pt x="1686653" y="740695"/>
                    <a:pt x="1671173" y="748950"/>
                  </a:cubicBezTo>
                  <a:cubicBezTo>
                    <a:pt x="1654662" y="757722"/>
                    <a:pt x="1636087" y="757206"/>
                    <a:pt x="1618544" y="760302"/>
                  </a:cubicBezTo>
                  <a:cubicBezTo>
                    <a:pt x="1589133" y="765462"/>
                    <a:pt x="1559207" y="770106"/>
                    <a:pt x="1529280" y="774234"/>
                  </a:cubicBezTo>
                  <a:cubicBezTo>
                    <a:pt x="1517412" y="775781"/>
                    <a:pt x="1514316" y="780941"/>
                    <a:pt x="1515349" y="791777"/>
                  </a:cubicBezTo>
                  <a:cubicBezTo>
                    <a:pt x="1517412" y="813448"/>
                    <a:pt x="1518444" y="835635"/>
                    <a:pt x="1521024" y="857306"/>
                  </a:cubicBezTo>
                  <a:cubicBezTo>
                    <a:pt x="1524636" y="889813"/>
                    <a:pt x="1518960" y="921803"/>
                    <a:pt x="1516380" y="953794"/>
                  </a:cubicBezTo>
                  <a:cubicBezTo>
                    <a:pt x="1514316" y="980109"/>
                    <a:pt x="1513284" y="980109"/>
                    <a:pt x="1538567" y="983720"/>
                  </a:cubicBezTo>
                  <a:cubicBezTo>
                    <a:pt x="1576750" y="989912"/>
                    <a:pt x="1614932" y="995588"/>
                    <a:pt x="1653114" y="1001779"/>
                  </a:cubicBezTo>
                  <a:cubicBezTo>
                    <a:pt x="1671173" y="1004875"/>
                    <a:pt x="1685105" y="1016227"/>
                    <a:pt x="1700584" y="1024483"/>
                  </a:cubicBezTo>
                  <a:cubicBezTo>
                    <a:pt x="1726899" y="1038414"/>
                    <a:pt x="1725867" y="1038930"/>
                    <a:pt x="1719675" y="1067825"/>
                  </a:cubicBezTo>
                  <a:cubicBezTo>
                    <a:pt x="1706260" y="1128710"/>
                    <a:pt x="1685105" y="1186500"/>
                    <a:pt x="1661370" y="1243773"/>
                  </a:cubicBezTo>
                  <a:cubicBezTo>
                    <a:pt x="1657242" y="1253577"/>
                    <a:pt x="1651566" y="1256157"/>
                    <a:pt x="1641763" y="1255124"/>
                  </a:cubicBezTo>
                  <a:cubicBezTo>
                    <a:pt x="1606160" y="1252028"/>
                    <a:pt x="1572622" y="1244805"/>
                    <a:pt x="1541663" y="1226230"/>
                  </a:cubicBezTo>
                  <a:cubicBezTo>
                    <a:pt x="1515864" y="1210750"/>
                    <a:pt x="1488001" y="1198883"/>
                    <a:pt x="1461687" y="1184436"/>
                  </a:cubicBezTo>
                  <a:cubicBezTo>
                    <a:pt x="1453947" y="1180308"/>
                    <a:pt x="1448787" y="1180308"/>
                    <a:pt x="1444143" y="1189079"/>
                  </a:cubicBezTo>
                  <a:cubicBezTo>
                    <a:pt x="1415249" y="1241709"/>
                    <a:pt x="1380162" y="1290211"/>
                    <a:pt x="1339400" y="1333553"/>
                  </a:cubicBezTo>
                  <a:cubicBezTo>
                    <a:pt x="1332177" y="1341293"/>
                    <a:pt x="1332177" y="1345936"/>
                    <a:pt x="1339916" y="1353160"/>
                  </a:cubicBezTo>
                  <a:cubicBezTo>
                    <a:pt x="1370359" y="1382571"/>
                    <a:pt x="1400801" y="1412498"/>
                    <a:pt x="1430212" y="1443456"/>
                  </a:cubicBezTo>
                  <a:cubicBezTo>
                    <a:pt x="1448271" y="1462547"/>
                    <a:pt x="1453947" y="1488862"/>
                    <a:pt x="1465814" y="1511565"/>
                  </a:cubicBezTo>
                  <a:cubicBezTo>
                    <a:pt x="1467879" y="1515693"/>
                    <a:pt x="1464267" y="1518789"/>
                    <a:pt x="1461171" y="1521369"/>
                  </a:cubicBezTo>
                  <a:cubicBezTo>
                    <a:pt x="1408025" y="1568323"/>
                    <a:pt x="1351784" y="1610117"/>
                    <a:pt x="1290382" y="1645203"/>
                  </a:cubicBezTo>
                  <a:cubicBezTo>
                    <a:pt x="1284707" y="1648815"/>
                    <a:pt x="1280579" y="1648299"/>
                    <a:pt x="1275419" y="1643655"/>
                  </a:cubicBezTo>
                  <a:cubicBezTo>
                    <a:pt x="1247040" y="1619404"/>
                    <a:pt x="1221757" y="1593606"/>
                    <a:pt x="1207310" y="1558003"/>
                  </a:cubicBezTo>
                  <a:cubicBezTo>
                    <a:pt x="1195958" y="1530140"/>
                    <a:pt x="1179963" y="1504341"/>
                    <a:pt x="1167064" y="1477511"/>
                  </a:cubicBezTo>
                  <a:cubicBezTo>
                    <a:pt x="1162936" y="1469255"/>
                    <a:pt x="1158808" y="1467191"/>
                    <a:pt x="1150036" y="1470803"/>
                  </a:cubicBezTo>
                  <a:cubicBezTo>
                    <a:pt x="1096375" y="1496086"/>
                    <a:pt x="1040133" y="1514661"/>
                    <a:pt x="981312" y="1526013"/>
                  </a:cubicBezTo>
                  <a:cubicBezTo>
                    <a:pt x="969960" y="1528076"/>
                    <a:pt x="967896" y="1534268"/>
                    <a:pt x="969960" y="1544072"/>
                  </a:cubicBezTo>
                  <a:cubicBezTo>
                    <a:pt x="976668" y="1583802"/>
                    <a:pt x="982860" y="1623532"/>
                    <a:pt x="989052" y="1663779"/>
                  </a:cubicBezTo>
                  <a:cubicBezTo>
                    <a:pt x="993179" y="1691641"/>
                    <a:pt x="982344" y="1716924"/>
                    <a:pt x="978216" y="1743755"/>
                  </a:cubicBezTo>
                  <a:cubicBezTo>
                    <a:pt x="977184" y="1749431"/>
                    <a:pt x="971508" y="1749431"/>
                    <a:pt x="966864" y="1749947"/>
                  </a:cubicBezTo>
                  <a:cubicBezTo>
                    <a:pt x="897207" y="1757170"/>
                    <a:pt x="828067" y="1756655"/>
                    <a:pt x="758410" y="1749947"/>
                  </a:cubicBezTo>
                  <a:cubicBezTo>
                    <a:pt x="749638" y="1748915"/>
                    <a:pt x="748090" y="1744271"/>
                    <a:pt x="745510" y="1737047"/>
                  </a:cubicBezTo>
                  <a:cubicBezTo>
                    <a:pt x="730031" y="1690609"/>
                    <a:pt x="738286" y="1644687"/>
                    <a:pt x="747058" y="1598249"/>
                  </a:cubicBezTo>
                  <a:cubicBezTo>
                    <a:pt x="750154" y="1580190"/>
                    <a:pt x="752734" y="1561615"/>
                    <a:pt x="756346" y="1543556"/>
                  </a:cubicBezTo>
                  <a:cubicBezTo>
                    <a:pt x="758410" y="1533236"/>
                    <a:pt x="755314" y="1527560"/>
                    <a:pt x="744478" y="1525496"/>
                  </a:cubicBezTo>
                  <a:cubicBezTo>
                    <a:pt x="685657" y="1514661"/>
                    <a:pt x="629931" y="1496086"/>
                    <a:pt x="575754" y="1470287"/>
                  </a:cubicBezTo>
                  <a:cubicBezTo>
                    <a:pt x="568014" y="1466675"/>
                    <a:pt x="563886" y="1467707"/>
                    <a:pt x="559758" y="1475963"/>
                  </a:cubicBezTo>
                  <a:cubicBezTo>
                    <a:pt x="541699" y="1512597"/>
                    <a:pt x="522608" y="1548715"/>
                    <a:pt x="504549" y="1585350"/>
                  </a:cubicBezTo>
                  <a:cubicBezTo>
                    <a:pt x="491649" y="1611149"/>
                    <a:pt x="466882" y="1626112"/>
                    <a:pt x="447275" y="1645719"/>
                  </a:cubicBezTo>
                  <a:cubicBezTo>
                    <a:pt x="442631" y="1650363"/>
                    <a:pt x="438504" y="1646235"/>
                    <a:pt x="434376" y="1643655"/>
                  </a:cubicBezTo>
                  <a:cubicBezTo>
                    <a:pt x="384326" y="1612697"/>
                    <a:pt x="334276" y="1581738"/>
                    <a:pt x="290418" y="1542008"/>
                  </a:cubicBezTo>
                  <a:cubicBezTo>
                    <a:pt x="282678" y="1534784"/>
                    <a:pt x="273907" y="1528076"/>
                    <a:pt x="265651" y="1521369"/>
                  </a:cubicBezTo>
                  <a:cubicBezTo>
                    <a:pt x="259975" y="1516725"/>
                    <a:pt x="259459" y="1512597"/>
                    <a:pt x="262039" y="1505889"/>
                  </a:cubicBezTo>
                  <a:cubicBezTo>
                    <a:pt x="276487" y="1472351"/>
                    <a:pt x="292998" y="1440360"/>
                    <a:pt x="321893" y="1415593"/>
                  </a:cubicBezTo>
                  <a:cubicBezTo>
                    <a:pt x="345112" y="1395986"/>
                    <a:pt x="365235" y="1372767"/>
                    <a:pt x="386906" y="1351096"/>
                  </a:cubicBezTo>
                  <a:cubicBezTo>
                    <a:pt x="393098" y="1345421"/>
                    <a:pt x="394129" y="1341293"/>
                    <a:pt x="387938" y="1334069"/>
                  </a:cubicBezTo>
                  <a:cubicBezTo>
                    <a:pt x="376586" y="1321685"/>
                    <a:pt x="366783" y="1308270"/>
                    <a:pt x="354915" y="1295887"/>
                  </a:cubicBezTo>
                  <a:cubicBezTo>
                    <a:pt x="324989" y="1264412"/>
                    <a:pt x="305382" y="1225714"/>
                    <a:pt x="282678" y="1189595"/>
                  </a:cubicBezTo>
                  <a:cubicBezTo>
                    <a:pt x="277003" y="1180308"/>
                    <a:pt x="272359" y="1178760"/>
                    <a:pt x="262555" y="1183920"/>
                  </a:cubicBezTo>
                  <a:cubicBezTo>
                    <a:pt x="225921" y="1203011"/>
                    <a:pt x="189287" y="1221586"/>
                    <a:pt x="152136" y="1240161"/>
                  </a:cubicBezTo>
                  <a:cubicBezTo>
                    <a:pt x="127885" y="1252545"/>
                    <a:pt x="101054" y="1249965"/>
                    <a:pt x="75256" y="1253577"/>
                  </a:cubicBezTo>
                  <a:cubicBezTo>
                    <a:pt x="69580" y="1254608"/>
                    <a:pt x="67000" y="1249965"/>
                    <a:pt x="65452" y="1245321"/>
                  </a:cubicBezTo>
                  <a:cubicBezTo>
                    <a:pt x="37589" y="1180824"/>
                    <a:pt x="15402" y="1114263"/>
                    <a:pt x="439" y="1045637"/>
                  </a:cubicBezTo>
                  <a:cubicBezTo>
                    <a:pt x="-1109" y="1038414"/>
                    <a:pt x="1471" y="1034286"/>
                    <a:pt x="7663" y="1031190"/>
                  </a:cubicBezTo>
                  <a:cubicBezTo>
                    <a:pt x="23142" y="1022935"/>
                    <a:pt x="38621" y="1014163"/>
                    <a:pt x="54101" y="1005907"/>
                  </a:cubicBezTo>
                  <a:cubicBezTo>
                    <a:pt x="70612" y="997136"/>
                    <a:pt x="89187" y="997652"/>
                    <a:pt x="106730" y="994556"/>
                  </a:cubicBezTo>
                  <a:cubicBezTo>
                    <a:pt x="136657" y="989396"/>
                    <a:pt x="167099" y="984236"/>
                    <a:pt x="197026" y="980109"/>
                  </a:cubicBezTo>
                  <a:cubicBezTo>
                    <a:pt x="207346" y="978560"/>
                    <a:pt x="210442" y="973917"/>
                    <a:pt x="209410" y="964113"/>
                  </a:cubicBezTo>
                  <a:cubicBezTo>
                    <a:pt x="207346" y="941926"/>
                    <a:pt x="206314" y="919739"/>
                    <a:pt x="203734" y="897552"/>
                  </a:cubicBezTo>
                  <a:cubicBezTo>
                    <a:pt x="200122" y="865045"/>
                    <a:pt x="205798" y="833055"/>
                    <a:pt x="208378" y="801064"/>
                  </a:cubicBezTo>
                  <a:cubicBezTo>
                    <a:pt x="210442" y="774749"/>
                    <a:pt x="211474" y="774749"/>
                    <a:pt x="185159" y="770622"/>
                  </a:cubicBezTo>
                  <a:cubicBezTo>
                    <a:pt x="148009" y="764430"/>
                    <a:pt x="110342" y="758754"/>
                    <a:pt x="73192" y="753079"/>
                  </a:cubicBezTo>
                  <a:cubicBezTo>
                    <a:pt x="54616" y="750499"/>
                    <a:pt x="40169" y="738631"/>
                    <a:pt x="24690" y="730375"/>
                  </a:cubicBezTo>
                  <a:cubicBezTo>
                    <a:pt x="-1625" y="715928"/>
                    <a:pt x="-593" y="715928"/>
                    <a:pt x="5599" y="687033"/>
                  </a:cubicBezTo>
                  <a:cubicBezTo>
                    <a:pt x="19014" y="626148"/>
                    <a:pt x="40169" y="568358"/>
                    <a:pt x="63904" y="511085"/>
                  </a:cubicBezTo>
                  <a:cubicBezTo>
                    <a:pt x="68032" y="501281"/>
                    <a:pt x="73192" y="498701"/>
                    <a:pt x="83511" y="499733"/>
                  </a:cubicBezTo>
                  <a:cubicBezTo>
                    <a:pt x="119114" y="502830"/>
                    <a:pt x="152652" y="510053"/>
                    <a:pt x="183611" y="528628"/>
                  </a:cubicBezTo>
                  <a:cubicBezTo>
                    <a:pt x="208894" y="543592"/>
                    <a:pt x="236241" y="555459"/>
                    <a:pt x="262555" y="569390"/>
                  </a:cubicBezTo>
                  <a:cubicBezTo>
                    <a:pt x="271327" y="574034"/>
                    <a:pt x="277003" y="574034"/>
                    <a:pt x="282163" y="564231"/>
                  </a:cubicBezTo>
                  <a:cubicBezTo>
                    <a:pt x="311057" y="511601"/>
                    <a:pt x="346144" y="463615"/>
                    <a:pt x="386906" y="419757"/>
                  </a:cubicBezTo>
                  <a:cubicBezTo>
                    <a:pt x="393614" y="412534"/>
                    <a:pt x="393098" y="408922"/>
                    <a:pt x="386390" y="402214"/>
                  </a:cubicBezTo>
                  <a:cubicBezTo>
                    <a:pt x="355947" y="372287"/>
                    <a:pt x="325505" y="342360"/>
                    <a:pt x="296094" y="311918"/>
                  </a:cubicBezTo>
                  <a:cubicBezTo>
                    <a:pt x="277519" y="292827"/>
                    <a:pt x="271843" y="265996"/>
                    <a:pt x="259975" y="242777"/>
                  </a:cubicBezTo>
                  <a:cubicBezTo>
                    <a:pt x="257912" y="238649"/>
                    <a:pt x="261524" y="235553"/>
                    <a:pt x="264619" y="232973"/>
                  </a:cubicBezTo>
                  <a:cubicBezTo>
                    <a:pt x="317765" y="186019"/>
                    <a:pt x="374007" y="144225"/>
                    <a:pt x="435408" y="109139"/>
                  </a:cubicBezTo>
                  <a:cubicBezTo>
                    <a:pt x="441084" y="105527"/>
                    <a:pt x="445211" y="106043"/>
                    <a:pt x="450371" y="110687"/>
                  </a:cubicBezTo>
                  <a:cubicBezTo>
                    <a:pt x="478750" y="134937"/>
                    <a:pt x="504033" y="160736"/>
                    <a:pt x="518480" y="196339"/>
                  </a:cubicBezTo>
                  <a:cubicBezTo>
                    <a:pt x="530348" y="224202"/>
                    <a:pt x="545827" y="250516"/>
                    <a:pt x="559758" y="277863"/>
                  </a:cubicBezTo>
                  <a:cubicBezTo>
                    <a:pt x="563370" y="285087"/>
                    <a:pt x="566982" y="287151"/>
                    <a:pt x="574722" y="283539"/>
                  </a:cubicBezTo>
                  <a:cubicBezTo>
                    <a:pt x="629415" y="257740"/>
                    <a:pt x="686173" y="238649"/>
                    <a:pt x="746026" y="227813"/>
                  </a:cubicBezTo>
                  <a:cubicBezTo>
                    <a:pt x="756346" y="225750"/>
                    <a:pt x="757893" y="220074"/>
                    <a:pt x="756346" y="211302"/>
                  </a:cubicBezTo>
                  <a:cubicBezTo>
                    <a:pt x="749638" y="171572"/>
                    <a:pt x="743446" y="131326"/>
                    <a:pt x="737254" y="91596"/>
                  </a:cubicBezTo>
                  <a:cubicBezTo>
                    <a:pt x="732611" y="63217"/>
                    <a:pt x="743446" y="37418"/>
                    <a:pt x="748090" y="10587"/>
                  </a:cubicBezTo>
                  <a:cubicBezTo>
                    <a:pt x="749122" y="5427"/>
                    <a:pt x="753766" y="4395"/>
                    <a:pt x="758410" y="4395"/>
                  </a:cubicBezTo>
                  <a:cubicBezTo>
                    <a:pt x="797624" y="4395"/>
                    <a:pt x="837870" y="-1280"/>
                    <a:pt x="879664" y="267"/>
                  </a:cubicBezTo>
                  <a:close/>
                  <a:moveTo>
                    <a:pt x="861605" y="1409918"/>
                  </a:moveTo>
                  <a:cubicBezTo>
                    <a:pt x="1155712" y="1407338"/>
                    <a:pt x="1392030" y="1176180"/>
                    <a:pt x="1392546" y="879493"/>
                  </a:cubicBezTo>
                  <a:cubicBezTo>
                    <a:pt x="1393062" y="585902"/>
                    <a:pt x="1160356" y="349068"/>
                    <a:pt x="862637" y="348552"/>
                  </a:cubicBezTo>
                  <a:cubicBezTo>
                    <a:pt x="568014" y="348036"/>
                    <a:pt x="331180" y="581774"/>
                    <a:pt x="331180" y="879493"/>
                  </a:cubicBezTo>
                  <a:cubicBezTo>
                    <a:pt x="331180" y="1173600"/>
                    <a:pt x="565950" y="1406822"/>
                    <a:pt x="861605" y="1409918"/>
                  </a:cubicBezTo>
                  <a:close/>
                </a:path>
              </a:pathLst>
            </a:custGeom>
            <a:solidFill>
              <a:schemeClr val="accent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4384E84-0480-4532-BB31-2C231216AFA6}"/>
                </a:ext>
              </a:extLst>
            </p:cNvPr>
            <p:cNvSpPr/>
            <p:nvPr/>
          </p:nvSpPr>
          <p:spPr>
            <a:xfrm>
              <a:off x="308440" y="5827636"/>
              <a:ext cx="708241" cy="70633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solidFill>
              <a:schemeClr val="accent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3CEEAA-FE20-45CC-A482-1FD0A7D44517}"/>
                </a:ext>
              </a:extLst>
            </p:cNvPr>
            <p:cNvGrpSpPr/>
            <p:nvPr/>
          </p:nvGrpSpPr>
          <p:grpSpPr>
            <a:xfrm>
              <a:off x="795423" y="5205784"/>
              <a:ext cx="988110" cy="986206"/>
              <a:chOff x="7167947" y="1624190"/>
              <a:chExt cx="2677922" cy="2672763"/>
            </a:xfrm>
            <a:solidFill>
              <a:schemeClr val="accent2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86B4BBB-A122-4D3C-ABE9-B8065401D043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7395F221-93A3-42E7-82DF-0B7B0CAEA2AA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69F3C5-0AD7-47D8-BFF8-207BA3AC26AF}"/>
              </a:ext>
            </a:extLst>
          </p:cNvPr>
          <p:cNvSpPr/>
          <p:nvPr/>
        </p:nvSpPr>
        <p:spPr>
          <a:xfrm>
            <a:off x="278606" y="2043113"/>
            <a:ext cx="1667020" cy="2539106"/>
          </a:xfrm>
          <a:custGeom>
            <a:avLst/>
            <a:gdLst>
              <a:gd name="connsiteX0" fmla="*/ 1575057 w 1577436"/>
              <a:gd name="connsiteY0" fmla="*/ 327169 h 2307035"/>
              <a:gd name="connsiteX1" fmla="*/ 1547242 w 1577436"/>
              <a:gd name="connsiteY1" fmla="*/ 291556 h 2307035"/>
              <a:gd name="connsiteX2" fmla="*/ 1530345 w 1577436"/>
              <a:gd name="connsiteY2" fmla="*/ 289736 h 2307035"/>
              <a:gd name="connsiteX3" fmla="*/ 1513968 w 1577436"/>
              <a:gd name="connsiteY3" fmla="*/ 289216 h 2307035"/>
              <a:gd name="connsiteX4" fmla="*/ 1494991 w 1577436"/>
              <a:gd name="connsiteY4" fmla="*/ 294935 h 2307035"/>
              <a:gd name="connsiteX5" fmla="*/ 1483553 w 1577436"/>
              <a:gd name="connsiteY5" fmla="*/ 316771 h 2307035"/>
              <a:gd name="connsiteX6" fmla="*/ 1442480 w 1577436"/>
              <a:gd name="connsiteY6" fmla="*/ 332108 h 2307035"/>
              <a:gd name="connsiteX7" fmla="*/ 1415445 w 1577436"/>
              <a:gd name="connsiteY7" fmla="*/ 346146 h 2307035"/>
              <a:gd name="connsiteX8" fmla="*/ 1406087 w 1577436"/>
              <a:gd name="connsiteY8" fmla="*/ 360443 h 2307035"/>
              <a:gd name="connsiteX9" fmla="*/ 1254014 w 1577436"/>
              <a:gd name="connsiteY9" fmla="*/ 411394 h 2307035"/>
              <a:gd name="connsiteX10" fmla="*/ 1167450 w 1577436"/>
              <a:gd name="connsiteY10" fmla="*/ 426991 h 2307035"/>
              <a:gd name="connsiteX11" fmla="*/ 1036433 w 1577436"/>
              <a:gd name="connsiteY11" fmla="*/ 424132 h 2307035"/>
              <a:gd name="connsiteX12" fmla="*/ 995101 w 1577436"/>
              <a:gd name="connsiteY12" fmla="*/ 395537 h 2307035"/>
              <a:gd name="connsiteX13" fmla="*/ 991202 w 1577436"/>
              <a:gd name="connsiteY13" fmla="*/ 385919 h 2307035"/>
              <a:gd name="connsiteX14" fmla="*/ 942850 w 1577436"/>
              <a:gd name="connsiteY14" fmla="*/ 335748 h 2307035"/>
              <a:gd name="connsiteX15" fmla="*/ 941810 w 1577436"/>
              <a:gd name="connsiteY15" fmla="*/ 324310 h 2307035"/>
              <a:gd name="connsiteX16" fmla="*/ 951429 w 1577436"/>
              <a:gd name="connsiteY16" fmla="*/ 320411 h 2307035"/>
              <a:gd name="connsiteX17" fmla="*/ 1019017 w 1577436"/>
              <a:gd name="connsiteY17" fmla="*/ 297795 h 2307035"/>
              <a:gd name="connsiteX18" fmla="*/ 1035134 w 1577436"/>
              <a:gd name="connsiteY18" fmla="*/ 263481 h 2307035"/>
              <a:gd name="connsiteX19" fmla="*/ 1033054 w 1577436"/>
              <a:gd name="connsiteY19" fmla="*/ 249963 h 2307035"/>
              <a:gd name="connsiteX20" fmla="*/ 1035394 w 1577436"/>
              <a:gd name="connsiteY20" fmla="*/ 226048 h 2307035"/>
              <a:gd name="connsiteX21" fmla="*/ 1043192 w 1577436"/>
              <a:gd name="connsiteY21" fmla="*/ 202912 h 2307035"/>
              <a:gd name="connsiteX22" fmla="*/ 1044492 w 1577436"/>
              <a:gd name="connsiteY22" fmla="*/ 187315 h 2307035"/>
              <a:gd name="connsiteX23" fmla="*/ 1025255 w 1577436"/>
              <a:gd name="connsiteY23" fmla="*/ 168078 h 2307035"/>
              <a:gd name="connsiteX24" fmla="*/ 1015117 w 1577436"/>
              <a:gd name="connsiteY24" fmla="*/ 129865 h 2307035"/>
              <a:gd name="connsiteX25" fmla="*/ 1012518 w 1577436"/>
              <a:gd name="connsiteY25" fmla="*/ 117907 h 2307035"/>
              <a:gd name="connsiteX26" fmla="*/ 986262 w 1577436"/>
              <a:gd name="connsiteY26" fmla="*/ 92692 h 2307035"/>
              <a:gd name="connsiteX27" fmla="*/ 986522 w 1577436"/>
              <a:gd name="connsiteY27" fmla="*/ 76055 h 2307035"/>
              <a:gd name="connsiteX28" fmla="*/ 1003419 w 1577436"/>
              <a:gd name="connsiteY28" fmla="*/ 56558 h 2307035"/>
              <a:gd name="connsiteX29" fmla="*/ 1002899 w 1577436"/>
              <a:gd name="connsiteY29" fmla="*/ 33942 h 2307035"/>
              <a:gd name="connsiteX30" fmla="*/ 944150 w 1577436"/>
              <a:gd name="connsiteY30" fmla="*/ 16785 h 2307035"/>
              <a:gd name="connsiteX31" fmla="*/ 904637 w 1577436"/>
              <a:gd name="connsiteY31" fmla="*/ 6387 h 2307035"/>
              <a:gd name="connsiteX32" fmla="*/ 893719 w 1577436"/>
              <a:gd name="connsiteY32" fmla="*/ 2488 h 2307035"/>
              <a:gd name="connsiteX33" fmla="*/ 798056 w 1577436"/>
              <a:gd name="connsiteY33" fmla="*/ 19645 h 2307035"/>
              <a:gd name="connsiteX34" fmla="*/ 741127 w 1577436"/>
              <a:gd name="connsiteY34" fmla="*/ 104130 h 2307035"/>
              <a:gd name="connsiteX35" fmla="*/ 759323 w 1577436"/>
              <a:gd name="connsiteY35" fmla="*/ 231767 h 2307035"/>
              <a:gd name="connsiteX36" fmla="*/ 744766 w 1577436"/>
              <a:gd name="connsiteY36" fmla="*/ 255682 h 2307035"/>
              <a:gd name="connsiteX37" fmla="*/ 714092 w 1577436"/>
              <a:gd name="connsiteY37" fmla="*/ 251003 h 2307035"/>
              <a:gd name="connsiteX38" fmla="*/ 642084 w 1577436"/>
              <a:gd name="connsiteY38" fmla="*/ 225008 h 2307035"/>
              <a:gd name="connsiteX39" fmla="*/ 561239 w 1577436"/>
              <a:gd name="connsiteY39" fmla="*/ 246064 h 2307035"/>
              <a:gd name="connsiteX40" fmla="*/ 500670 w 1577436"/>
              <a:gd name="connsiteY40" fmla="*/ 271539 h 2307035"/>
              <a:gd name="connsiteX41" fmla="*/ 405007 w 1577436"/>
              <a:gd name="connsiteY41" fmla="*/ 277258 h 2307035"/>
              <a:gd name="connsiteX42" fmla="*/ 239677 w 1577436"/>
              <a:gd name="connsiteY42" fmla="*/ 302734 h 2307035"/>
              <a:gd name="connsiteX43" fmla="*/ 198084 w 1577436"/>
              <a:gd name="connsiteY43" fmla="*/ 333928 h 2307035"/>
              <a:gd name="connsiteX44" fmla="*/ 59529 w 1577436"/>
              <a:gd name="connsiteY44" fmla="*/ 581923 h 2307035"/>
              <a:gd name="connsiteX45" fmla="*/ 62909 w 1577436"/>
              <a:gd name="connsiteY45" fmla="*/ 612858 h 2307035"/>
              <a:gd name="connsiteX46" fmla="*/ 75646 w 1577436"/>
              <a:gd name="connsiteY46" fmla="*/ 628975 h 2307035"/>
              <a:gd name="connsiteX47" fmla="*/ 75386 w 1577436"/>
              <a:gd name="connsiteY47" fmla="*/ 653930 h 2307035"/>
              <a:gd name="connsiteX48" fmla="*/ 42112 w 1577436"/>
              <a:gd name="connsiteY48" fmla="*/ 709041 h 2307035"/>
              <a:gd name="connsiteX49" fmla="*/ 0 w 1577436"/>
              <a:gd name="connsiteY49" fmla="*/ 755312 h 2307035"/>
              <a:gd name="connsiteX50" fmla="*/ 0 w 1577436"/>
              <a:gd name="connsiteY50" fmla="*/ 763111 h 2307035"/>
              <a:gd name="connsiteX51" fmla="*/ 30934 w 1577436"/>
              <a:gd name="connsiteY51" fmla="*/ 759731 h 2307035"/>
              <a:gd name="connsiteX52" fmla="*/ 46272 w 1577436"/>
              <a:gd name="connsiteY52" fmla="*/ 757912 h 2307035"/>
              <a:gd name="connsiteX53" fmla="*/ 48871 w 1577436"/>
              <a:gd name="connsiteY53" fmla="*/ 775069 h 2307035"/>
              <a:gd name="connsiteX54" fmla="*/ 27295 w 1577436"/>
              <a:gd name="connsiteY54" fmla="*/ 806263 h 2307035"/>
              <a:gd name="connsiteX55" fmla="*/ 21836 w 1577436"/>
              <a:gd name="connsiteY55" fmla="*/ 815101 h 2307035"/>
              <a:gd name="connsiteX56" fmla="*/ 31194 w 1577436"/>
              <a:gd name="connsiteY56" fmla="*/ 821080 h 2307035"/>
              <a:gd name="connsiteX57" fmla="*/ 49391 w 1577436"/>
              <a:gd name="connsiteY57" fmla="*/ 813022 h 2307035"/>
              <a:gd name="connsiteX58" fmla="*/ 63169 w 1577436"/>
              <a:gd name="connsiteY58" fmla="*/ 791186 h 2307035"/>
              <a:gd name="connsiteX59" fmla="*/ 72787 w 1577436"/>
              <a:gd name="connsiteY59" fmla="*/ 784167 h 2307035"/>
              <a:gd name="connsiteX60" fmla="*/ 76166 w 1577436"/>
              <a:gd name="connsiteY60" fmla="*/ 794305 h 2307035"/>
              <a:gd name="connsiteX61" fmla="*/ 72787 w 1577436"/>
              <a:gd name="connsiteY61" fmla="*/ 816141 h 2307035"/>
              <a:gd name="connsiteX62" fmla="*/ 64988 w 1577436"/>
              <a:gd name="connsiteY62" fmla="*/ 822380 h 2307035"/>
              <a:gd name="connsiteX63" fmla="*/ 56410 w 1577436"/>
              <a:gd name="connsiteY63" fmla="*/ 829919 h 2307035"/>
              <a:gd name="connsiteX64" fmla="*/ 68628 w 1577436"/>
              <a:gd name="connsiteY64" fmla="*/ 841877 h 2307035"/>
              <a:gd name="connsiteX65" fmla="*/ 85785 w 1577436"/>
              <a:gd name="connsiteY65" fmla="*/ 833038 h 2307035"/>
              <a:gd name="connsiteX66" fmla="*/ 100082 w 1577436"/>
              <a:gd name="connsiteY66" fmla="*/ 830179 h 2307035"/>
              <a:gd name="connsiteX67" fmla="*/ 128677 w 1577436"/>
              <a:gd name="connsiteY67" fmla="*/ 809642 h 2307035"/>
              <a:gd name="connsiteX68" fmla="*/ 127637 w 1577436"/>
              <a:gd name="connsiteY68" fmla="*/ 769350 h 2307035"/>
              <a:gd name="connsiteX69" fmla="*/ 151553 w 1577436"/>
              <a:gd name="connsiteY69" fmla="*/ 744134 h 2307035"/>
              <a:gd name="connsiteX70" fmla="*/ 167150 w 1577436"/>
              <a:gd name="connsiteY70" fmla="*/ 742575 h 2307035"/>
              <a:gd name="connsiteX71" fmla="*/ 181707 w 1577436"/>
              <a:gd name="connsiteY71" fmla="*/ 728797 h 2307035"/>
              <a:gd name="connsiteX72" fmla="*/ 169230 w 1577436"/>
              <a:gd name="connsiteY72" fmla="*/ 691364 h 2307035"/>
              <a:gd name="connsiteX73" fmla="*/ 160911 w 1577436"/>
              <a:gd name="connsiteY73" fmla="*/ 668748 h 2307035"/>
              <a:gd name="connsiteX74" fmla="*/ 204063 w 1577436"/>
              <a:gd name="connsiteY74" fmla="*/ 585823 h 2307035"/>
              <a:gd name="connsiteX75" fmla="*/ 215761 w 1577436"/>
              <a:gd name="connsiteY75" fmla="*/ 549949 h 2307035"/>
              <a:gd name="connsiteX76" fmla="*/ 221480 w 1577436"/>
              <a:gd name="connsiteY76" fmla="*/ 540331 h 2307035"/>
              <a:gd name="connsiteX77" fmla="*/ 298426 w 1577436"/>
              <a:gd name="connsiteY77" fmla="*/ 449087 h 2307035"/>
              <a:gd name="connsiteX78" fmla="*/ 317143 w 1577436"/>
              <a:gd name="connsiteY78" fmla="*/ 440769 h 2307035"/>
              <a:gd name="connsiteX79" fmla="*/ 374333 w 1577436"/>
              <a:gd name="connsiteY79" fmla="*/ 441289 h 2307035"/>
              <a:gd name="connsiteX80" fmla="*/ 467916 w 1577436"/>
              <a:gd name="connsiteY80" fmla="*/ 441029 h 2307035"/>
              <a:gd name="connsiteX81" fmla="*/ 484293 w 1577436"/>
              <a:gd name="connsiteY81" fmla="*/ 454546 h 2307035"/>
              <a:gd name="connsiteX82" fmla="*/ 479874 w 1577436"/>
              <a:gd name="connsiteY82" fmla="*/ 576464 h 2307035"/>
              <a:gd name="connsiteX83" fmla="*/ 424244 w 1577436"/>
              <a:gd name="connsiteY83" fmla="*/ 721518 h 2307035"/>
              <a:gd name="connsiteX84" fmla="*/ 372773 w 1577436"/>
              <a:gd name="connsiteY84" fmla="*/ 796385 h 2307035"/>
              <a:gd name="connsiteX85" fmla="*/ 359515 w 1577436"/>
              <a:gd name="connsiteY85" fmla="*/ 822900 h 2307035"/>
              <a:gd name="connsiteX86" fmla="*/ 346258 w 1577436"/>
              <a:gd name="connsiteY86" fmla="*/ 899586 h 2307035"/>
              <a:gd name="connsiteX87" fmla="*/ 358216 w 1577436"/>
              <a:gd name="connsiteY87" fmla="*/ 910504 h 2307035"/>
              <a:gd name="connsiteX88" fmla="*/ 373293 w 1577436"/>
              <a:gd name="connsiteY88" fmla="*/ 921942 h 2307035"/>
              <a:gd name="connsiteX89" fmla="*/ 374073 w 1577436"/>
              <a:gd name="connsiteY89" fmla="*/ 948717 h 2307035"/>
              <a:gd name="connsiteX90" fmla="*/ 383951 w 1577436"/>
              <a:gd name="connsiteY90" fmla="*/ 1020464 h 2307035"/>
              <a:gd name="connsiteX91" fmla="*/ 382651 w 1577436"/>
              <a:gd name="connsiteY91" fmla="*/ 1071935 h 2307035"/>
              <a:gd name="connsiteX92" fmla="*/ 412546 w 1577436"/>
              <a:gd name="connsiteY92" fmla="*/ 1149141 h 2307035"/>
              <a:gd name="connsiteX93" fmla="*/ 418785 w 1577436"/>
              <a:gd name="connsiteY93" fmla="*/ 1225308 h 2307035"/>
              <a:gd name="connsiteX94" fmla="*/ 372253 w 1577436"/>
              <a:gd name="connsiteY94" fmla="*/ 1383099 h 2307035"/>
              <a:gd name="connsiteX95" fmla="*/ 319742 w 1577436"/>
              <a:gd name="connsiteY95" fmla="*/ 1555448 h 2307035"/>
              <a:gd name="connsiteX96" fmla="*/ 319483 w 1577436"/>
              <a:gd name="connsiteY96" fmla="*/ 1556748 h 2307035"/>
              <a:gd name="connsiteX97" fmla="*/ 291148 w 1577436"/>
              <a:gd name="connsiteY97" fmla="*/ 1614717 h 2307035"/>
              <a:gd name="connsiteX98" fmla="*/ 231618 w 1577436"/>
              <a:gd name="connsiteY98" fmla="*/ 1756912 h 2307035"/>
              <a:gd name="connsiteX99" fmla="*/ 198604 w 1577436"/>
              <a:gd name="connsiteY99" fmla="*/ 1866612 h 2307035"/>
              <a:gd name="connsiteX100" fmla="*/ 147653 w 1577436"/>
              <a:gd name="connsiteY100" fmla="*/ 2012186 h 2307035"/>
              <a:gd name="connsiteX101" fmla="*/ 124778 w 1577436"/>
              <a:gd name="connsiteY101" fmla="*/ 2053518 h 2307035"/>
              <a:gd name="connsiteX102" fmla="*/ 69148 w 1577436"/>
              <a:gd name="connsiteY102" fmla="*/ 2109148 h 2307035"/>
              <a:gd name="connsiteX103" fmla="*/ 69148 w 1577436"/>
              <a:gd name="connsiteY103" fmla="*/ 2124745 h 2307035"/>
              <a:gd name="connsiteX104" fmla="*/ 128417 w 1577436"/>
              <a:gd name="connsiteY104" fmla="*/ 2181155 h 2307035"/>
              <a:gd name="connsiteX105" fmla="*/ 137255 w 1577436"/>
              <a:gd name="connsiteY105" fmla="*/ 2184015 h 2307035"/>
              <a:gd name="connsiteX106" fmla="*/ 155192 w 1577436"/>
              <a:gd name="connsiteY106" fmla="*/ 2188434 h 2307035"/>
              <a:gd name="connsiteX107" fmla="*/ 206403 w 1577436"/>
              <a:gd name="connsiteY107" fmla="*/ 2253942 h 2307035"/>
              <a:gd name="connsiteX108" fmla="*/ 310384 w 1577436"/>
              <a:gd name="connsiteY108" fmla="*/ 2306973 h 2307035"/>
              <a:gd name="connsiteX109" fmla="*/ 330660 w 1577436"/>
              <a:gd name="connsiteY109" fmla="*/ 2296055 h 2307035"/>
              <a:gd name="connsiteX110" fmla="*/ 320002 w 1577436"/>
              <a:gd name="connsiteY110" fmla="*/ 2278638 h 2307035"/>
              <a:gd name="connsiteX111" fmla="*/ 284909 w 1577436"/>
              <a:gd name="connsiteY111" fmla="*/ 2246143 h 2307035"/>
              <a:gd name="connsiteX112" fmla="*/ 271911 w 1577436"/>
              <a:gd name="connsiteY112" fmla="*/ 2205851 h 2307035"/>
              <a:gd name="connsiteX113" fmla="*/ 266972 w 1577436"/>
              <a:gd name="connsiteY113" fmla="*/ 2129685 h 2307035"/>
              <a:gd name="connsiteX114" fmla="*/ 262293 w 1577436"/>
              <a:gd name="connsiteY114" fmla="*/ 2086532 h 2307035"/>
              <a:gd name="connsiteX115" fmla="*/ 274771 w 1577436"/>
              <a:gd name="connsiteY115" fmla="*/ 2072235 h 2307035"/>
              <a:gd name="connsiteX116" fmla="*/ 285689 w 1577436"/>
              <a:gd name="connsiteY116" fmla="*/ 2059497 h 2307035"/>
              <a:gd name="connsiteX117" fmla="*/ 285169 w 1577436"/>
              <a:gd name="connsiteY117" fmla="*/ 2037401 h 2307035"/>
              <a:gd name="connsiteX118" fmla="*/ 300766 w 1577436"/>
              <a:gd name="connsiteY118" fmla="*/ 1974232 h 2307035"/>
              <a:gd name="connsiteX119" fmla="*/ 333260 w 1577436"/>
              <a:gd name="connsiteY119" fmla="*/ 1899366 h 2307035"/>
              <a:gd name="connsiteX120" fmla="*/ 374333 w 1577436"/>
              <a:gd name="connsiteY120" fmla="*/ 1790446 h 2307035"/>
              <a:gd name="connsiteX121" fmla="*/ 437761 w 1577436"/>
              <a:gd name="connsiteY121" fmla="*/ 1668528 h 2307035"/>
              <a:gd name="connsiteX122" fmla="*/ 449719 w 1577436"/>
              <a:gd name="connsiteY122" fmla="*/ 1650071 h 2307035"/>
              <a:gd name="connsiteX123" fmla="*/ 473375 w 1577436"/>
              <a:gd name="connsiteY123" fmla="*/ 1614457 h 2307035"/>
              <a:gd name="connsiteX124" fmla="*/ 506909 w 1577436"/>
              <a:gd name="connsiteY124" fmla="*/ 1557528 h 2307035"/>
              <a:gd name="connsiteX125" fmla="*/ 521206 w 1577436"/>
              <a:gd name="connsiteY125" fmla="*/ 1543490 h 2307035"/>
              <a:gd name="connsiteX126" fmla="*/ 525365 w 1577436"/>
              <a:gd name="connsiteY126" fmla="*/ 1563247 h 2307035"/>
              <a:gd name="connsiteX127" fmla="*/ 527445 w 1577436"/>
              <a:gd name="connsiteY127" fmla="*/ 1685165 h 2307035"/>
              <a:gd name="connsiteX128" fmla="*/ 544342 w 1577436"/>
              <a:gd name="connsiteY128" fmla="*/ 1753012 h 2307035"/>
              <a:gd name="connsiteX129" fmla="*/ 559939 w 1577436"/>
              <a:gd name="connsiteY129" fmla="*/ 1766790 h 2307035"/>
              <a:gd name="connsiteX130" fmla="*/ 573717 w 1577436"/>
              <a:gd name="connsiteY130" fmla="*/ 1751453 h 2307035"/>
              <a:gd name="connsiteX131" fmla="*/ 576576 w 1577436"/>
              <a:gd name="connsiteY131" fmla="*/ 1730916 h 2307035"/>
              <a:gd name="connsiteX132" fmla="*/ 577616 w 1577436"/>
              <a:gd name="connsiteY132" fmla="*/ 1699722 h 2307035"/>
              <a:gd name="connsiteX133" fmla="*/ 598932 w 1577436"/>
              <a:gd name="connsiteY133" fmla="*/ 1629795 h 2307035"/>
              <a:gd name="connsiteX134" fmla="*/ 649363 w 1577436"/>
              <a:gd name="connsiteY134" fmla="*/ 1560647 h 2307035"/>
              <a:gd name="connsiteX135" fmla="*/ 651963 w 1577436"/>
              <a:gd name="connsiteY135" fmla="*/ 1552588 h 2307035"/>
              <a:gd name="connsiteX136" fmla="*/ 662101 w 1577436"/>
              <a:gd name="connsiteY136" fmla="*/ 1519574 h 2307035"/>
              <a:gd name="connsiteX137" fmla="*/ 687576 w 1577436"/>
              <a:gd name="connsiteY137" fmla="*/ 1513076 h 2307035"/>
              <a:gd name="connsiteX138" fmla="*/ 700834 w 1577436"/>
              <a:gd name="connsiteY138" fmla="*/ 1510736 h 2307035"/>
              <a:gd name="connsiteX139" fmla="*/ 775440 w 1577436"/>
              <a:gd name="connsiteY139" fmla="*/ 1444188 h 2307035"/>
              <a:gd name="connsiteX140" fmla="*/ 811054 w 1577436"/>
              <a:gd name="connsiteY140" fmla="*/ 1420792 h 2307035"/>
              <a:gd name="connsiteX141" fmla="*/ 939731 w 1577436"/>
              <a:gd name="connsiteY141" fmla="*/ 1346186 h 2307035"/>
              <a:gd name="connsiteX142" fmla="*/ 1044232 w 1577436"/>
              <a:gd name="connsiteY142" fmla="*/ 1265080 h 2307035"/>
              <a:gd name="connsiteX143" fmla="*/ 1110780 w 1577436"/>
              <a:gd name="connsiteY143" fmla="*/ 1203471 h 2307035"/>
              <a:gd name="connsiteX144" fmla="*/ 1128977 w 1577436"/>
              <a:gd name="connsiteY144" fmla="*/ 1141603 h 2307035"/>
              <a:gd name="connsiteX145" fmla="*/ 1114679 w 1577436"/>
              <a:gd name="connsiteY145" fmla="*/ 1105469 h 2307035"/>
              <a:gd name="connsiteX146" fmla="*/ 1093623 w 1577436"/>
              <a:gd name="connsiteY146" fmla="*/ 1077914 h 2307035"/>
              <a:gd name="connsiteX147" fmla="*/ 977424 w 1577436"/>
              <a:gd name="connsiteY147" fmla="*/ 1012926 h 2307035"/>
              <a:gd name="connsiteX148" fmla="*/ 857066 w 1577436"/>
              <a:gd name="connsiteY148" fmla="*/ 964834 h 2307035"/>
              <a:gd name="connsiteX149" fmla="*/ 840169 w 1577436"/>
              <a:gd name="connsiteY149" fmla="*/ 939619 h 2307035"/>
              <a:gd name="connsiteX150" fmla="*/ 850567 w 1577436"/>
              <a:gd name="connsiteY150" fmla="*/ 826279 h 2307035"/>
              <a:gd name="connsiteX151" fmla="*/ 875782 w 1577436"/>
              <a:gd name="connsiteY151" fmla="*/ 674207 h 2307035"/>
              <a:gd name="connsiteX152" fmla="*/ 892159 w 1577436"/>
              <a:gd name="connsiteY152" fmla="*/ 642493 h 2307035"/>
              <a:gd name="connsiteX153" fmla="*/ 935312 w 1577436"/>
              <a:gd name="connsiteY153" fmla="*/ 590502 h 2307035"/>
              <a:gd name="connsiteX154" fmla="*/ 984443 w 1577436"/>
              <a:gd name="connsiteY154" fmla="*/ 565027 h 2307035"/>
              <a:gd name="connsiteX155" fmla="*/ 1151853 w 1577436"/>
              <a:gd name="connsiteY155" fmla="*/ 562947 h 2307035"/>
              <a:gd name="connsiteX156" fmla="*/ 1208522 w 1577436"/>
              <a:gd name="connsiteY156" fmla="*/ 557228 h 2307035"/>
              <a:gd name="connsiteX157" fmla="*/ 1337719 w 1577436"/>
              <a:gd name="connsiteY157" fmla="*/ 503938 h 2307035"/>
              <a:gd name="connsiteX158" fmla="*/ 1368134 w 1577436"/>
              <a:gd name="connsiteY158" fmla="*/ 487041 h 2307035"/>
              <a:gd name="connsiteX159" fmla="*/ 1411546 w 1577436"/>
              <a:gd name="connsiteY159" fmla="*/ 465205 h 2307035"/>
              <a:gd name="connsiteX160" fmla="*/ 1446380 w 1577436"/>
              <a:gd name="connsiteY160" fmla="*/ 454546 h 2307035"/>
              <a:gd name="connsiteX161" fmla="*/ 1462497 w 1577436"/>
              <a:gd name="connsiteY161" fmla="*/ 434270 h 2307035"/>
              <a:gd name="connsiteX162" fmla="*/ 1476534 w 1577436"/>
              <a:gd name="connsiteY162" fmla="*/ 409055 h 2307035"/>
              <a:gd name="connsiteX163" fmla="*/ 1476274 w 1577436"/>
              <a:gd name="connsiteY163" fmla="*/ 407755 h 2307035"/>
              <a:gd name="connsiteX164" fmla="*/ 1484853 w 1577436"/>
              <a:gd name="connsiteY164" fmla="*/ 395797 h 2307035"/>
              <a:gd name="connsiteX165" fmla="*/ 1537363 w 1577436"/>
              <a:gd name="connsiteY165" fmla="*/ 371621 h 2307035"/>
              <a:gd name="connsiteX166" fmla="*/ 1567258 w 1577436"/>
              <a:gd name="connsiteY166" fmla="*/ 351345 h 2307035"/>
              <a:gd name="connsiteX167" fmla="*/ 1575057 w 1577436"/>
              <a:gd name="connsiteY167" fmla="*/ 327169 h 2307035"/>
              <a:gd name="connsiteX168" fmla="*/ 842768 w 1577436"/>
              <a:gd name="connsiteY168" fmla="*/ 1205031 h 2307035"/>
              <a:gd name="connsiteX169" fmla="*/ 755424 w 1577436"/>
              <a:gd name="connsiteY169" fmla="*/ 1296795 h 2307035"/>
              <a:gd name="connsiteX170" fmla="*/ 703433 w 1577436"/>
              <a:gd name="connsiteY170" fmla="*/ 1345146 h 2307035"/>
              <a:gd name="connsiteX171" fmla="*/ 682897 w 1577436"/>
              <a:gd name="connsiteY171" fmla="*/ 1355284 h 2307035"/>
              <a:gd name="connsiteX172" fmla="*/ 606731 w 1577436"/>
              <a:gd name="connsiteY172" fmla="*/ 1399996 h 2307035"/>
              <a:gd name="connsiteX173" fmla="*/ 595813 w 1577436"/>
              <a:gd name="connsiteY173" fmla="*/ 1412734 h 2307035"/>
              <a:gd name="connsiteX174" fmla="*/ 587494 w 1577436"/>
              <a:gd name="connsiteY174" fmla="*/ 1414293 h 2307035"/>
              <a:gd name="connsiteX175" fmla="*/ 586454 w 1577436"/>
              <a:gd name="connsiteY175" fmla="*/ 1406495 h 2307035"/>
              <a:gd name="connsiteX176" fmla="*/ 588274 w 1577436"/>
              <a:gd name="connsiteY176" fmla="*/ 1401556 h 2307035"/>
              <a:gd name="connsiteX177" fmla="*/ 668340 w 1577436"/>
              <a:gd name="connsiteY177" fmla="*/ 1224268 h 2307035"/>
              <a:gd name="connsiteX178" fmla="*/ 699534 w 1577436"/>
              <a:gd name="connsiteY178" fmla="*/ 1202692 h 2307035"/>
              <a:gd name="connsiteX179" fmla="*/ 828211 w 1577436"/>
              <a:gd name="connsiteY179" fmla="*/ 1202692 h 2307035"/>
              <a:gd name="connsiteX180" fmla="*/ 842768 w 1577436"/>
              <a:gd name="connsiteY180" fmla="*/ 1205031 h 2307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1577436" h="2307035">
                <a:moveTo>
                  <a:pt x="1575057" y="327169"/>
                </a:moveTo>
                <a:cubicBezTo>
                  <a:pt x="1568298" y="313132"/>
                  <a:pt x="1558679" y="301954"/>
                  <a:pt x="1547242" y="291556"/>
                </a:cubicBezTo>
                <a:cubicBezTo>
                  <a:pt x="1541523" y="286357"/>
                  <a:pt x="1536323" y="284537"/>
                  <a:pt x="1530345" y="289736"/>
                </a:cubicBezTo>
                <a:cubicBezTo>
                  <a:pt x="1524626" y="294935"/>
                  <a:pt x="1519167" y="292336"/>
                  <a:pt x="1513968" y="289216"/>
                </a:cubicBezTo>
                <a:cubicBezTo>
                  <a:pt x="1505649" y="284017"/>
                  <a:pt x="1499410" y="286097"/>
                  <a:pt x="1494991" y="294935"/>
                </a:cubicBezTo>
                <a:cubicBezTo>
                  <a:pt x="1491352" y="302214"/>
                  <a:pt x="1487452" y="309493"/>
                  <a:pt x="1483553" y="316771"/>
                </a:cubicBezTo>
                <a:cubicBezTo>
                  <a:pt x="1474195" y="333928"/>
                  <a:pt x="1461197" y="338607"/>
                  <a:pt x="1442480" y="332108"/>
                </a:cubicBezTo>
                <a:cubicBezTo>
                  <a:pt x="1425064" y="326130"/>
                  <a:pt x="1420904" y="327949"/>
                  <a:pt x="1415445" y="346146"/>
                </a:cubicBezTo>
                <a:cubicBezTo>
                  <a:pt x="1413626" y="351865"/>
                  <a:pt x="1413366" y="357584"/>
                  <a:pt x="1406087" y="360443"/>
                </a:cubicBezTo>
                <a:cubicBezTo>
                  <a:pt x="1356176" y="379940"/>
                  <a:pt x="1308344" y="404376"/>
                  <a:pt x="1254014" y="411394"/>
                </a:cubicBezTo>
                <a:cubicBezTo>
                  <a:pt x="1224900" y="415034"/>
                  <a:pt x="1197085" y="428811"/>
                  <a:pt x="1167450" y="426991"/>
                </a:cubicBezTo>
                <a:cubicBezTo>
                  <a:pt x="1123778" y="424132"/>
                  <a:pt x="1080106" y="423872"/>
                  <a:pt x="1036433" y="424132"/>
                </a:cubicBezTo>
                <a:cubicBezTo>
                  <a:pt x="1017457" y="424132"/>
                  <a:pt x="1000560" y="417113"/>
                  <a:pt x="995101" y="395537"/>
                </a:cubicBezTo>
                <a:cubicBezTo>
                  <a:pt x="994321" y="392158"/>
                  <a:pt x="992501" y="389038"/>
                  <a:pt x="991202" y="385919"/>
                </a:cubicBezTo>
                <a:cubicBezTo>
                  <a:pt x="980544" y="363823"/>
                  <a:pt x="969625" y="342507"/>
                  <a:pt x="942850" y="335748"/>
                </a:cubicBezTo>
                <a:cubicBezTo>
                  <a:pt x="935312" y="333928"/>
                  <a:pt x="936611" y="328209"/>
                  <a:pt x="941810" y="324310"/>
                </a:cubicBezTo>
                <a:cubicBezTo>
                  <a:pt x="944410" y="322230"/>
                  <a:pt x="948049" y="321710"/>
                  <a:pt x="951429" y="320411"/>
                </a:cubicBezTo>
                <a:cubicBezTo>
                  <a:pt x="974045" y="312872"/>
                  <a:pt x="996661" y="306113"/>
                  <a:pt x="1019017" y="297795"/>
                </a:cubicBezTo>
                <a:cubicBezTo>
                  <a:pt x="1037993" y="290776"/>
                  <a:pt x="1041113" y="282717"/>
                  <a:pt x="1035134" y="263481"/>
                </a:cubicBezTo>
                <a:cubicBezTo>
                  <a:pt x="1033834" y="259062"/>
                  <a:pt x="1030195" y="254642"/>
                  <a:pt x="1033054" y="249963"/>
                </a:cubicBezTo>
                <a:cubicBezTo>
                  <a:pt x="1037473" y="242165"/>
                  <a:pt x="1036953" y="234106"/>
                  <a:pt x="1035394" y="226048"/>
                </a:cubicBezTo>
                <a:cubicBezTo>
                  <a:pt x="1033834" y="216949"/>
                  <a:pt x="1035394" y="209151"/>
                  <a:pt x="1043192" y="202912"/>
                </a:cubicBezTo>
                <a:cubicBezTo>
                  <a:pt x="1048651" y="198493"/>
                  <a:pt x="1049431" y="193813"/>
                  <a:pt x="1044492" y="187315"/>
                </a:cubicBezTo>
                <a:cubicBezTo>
                  <a:pt x="1038773" y="180036"/>
                  <a:pt x="1032274" y="174057"/>
                  <a:pt x="1025255" y="168078"/>
                </a:cubicBezTo>
                <a:cubicBezTo>
                  <a:pt x="1013298" y="158200"/>
                  <a:pt x="1009138" y="143642"/>
                  <a:pt x="1015117" y="129865"/>
                </a:cubicBezTo>
                <a:cubicBezTo>
                  <a:pt x="1017717" y="124146"/>
                  <a:pt x="1016417" y="121546"/>
                  <a:pt x="1012518" y="117907"/>
                </a:cubicBezTo>
                <a:cubicBezTo>
                  <a:pt x="1003419" y="109849"/>
                  <a:pt x="995101" y="101010"/>
                  <a:pt x="986262" y="92692"/>
                </a:cubicBezTo>
                <a:cubicBezTo>
                  <a:pt x="980544" y="86973"/>
                  <a:pt x="980803" y="81774"/>
                  <a:pt x="986522" y="76055"/>
                </a:cubicBezTo>
                <a:cubicBezTo>
                  <a:pt x="992501" y="70076"/>
                  <a:pt x="999260" y="63837"/>
                  <a:pt x="1003419" y="56558"/>
                </a:cubicBezTo>
                <a:cubicBezTo>
                  <a:pt x="1007319" y="49799"/>
                  <a:pt x="1013038" y="39921"/>
                  <a:pt x="1002899" y="33942"/>
                </a:cubicBezTo>
                <a:cubicBezTo>
                  <a:pt x="984963" y="23284"/>
                  <a:pt x="965466" y="14186"/>
                  <a:pt x="944150" y="16785"/>
                </a:cubicBezTo>
                <a:cubicBezTo>
                  <a:pt x="929073" y="18605"/>
                  <a:pt x="916075" y="17565"/>
                  <a:pt x="904637" y="6387"/>
                </a:cubicBezTo>
                <a:cubicBezTo>
                  <a:pt x="902038" y="4048"/>
                  <a:pt x="897618" y="3268"/>
                  <a:pt x="893719" y="2488"/>
                </a:cubicBezTo>
                <a:cubicBezTo>
                  <a:pt x="859925" y="-2971"/>
                  <a:pt x="827951" y="-372"/>
                  <a:pt x="798056" y="19645"/>
                </a:cubicBezTo>
                <a:cubicBezTo>
                  <a:pt x="766862" y="40441"/>
                  <a:pt x="746326" y="68256"/>
                  <a:pt x="741127" y="104130"/>
                </a:cubicBezTo>
                <a:cubicBezTo>
                  <a:pt x="734888" y="147802"/>
                  <a:pt x="740087" y="191214"/>
                  <a:pt x="759323" y="231767"/>
                </a:cubicBezTo>
                <a:cubicBezTo>
                  <a:pt x="766602" y="247364"/>
                  <a:pt x="761923" y="255942"/>
                  <a:pt x="744766" y="255682"/>
                </a:cubicBezTo>
                <a:cubicBezTo>
                  <a:pt x="734368" y="255682"/>
                  <a:pt x="724230" y="254902"/>
                  <a:pt x="714092" y="251003"/>
                </a:cubicBezTo>
                <a:cubicBezTo>
                  <a:pt x="690176" y="241905"/>
                  <a:pt x="666260" y="233326"/>
                  <a:pt x="642084" y="225008"/>
                </a:cubicBezTo>
                <a:cubicBezTo>
                  <a:pt x="606991" y="212790"/>
                  <a:pt x="583855" y="217209"/>
                  <a:pt x="561239" y="246064"/>
                </a:cubicBezTo>
                <a:cubicBezTo>
                  <a:pt x="544862" y="266860"/>
                  <a:pt x="521206" y="269980"/>
                  <a:pt x="500670" y="271539"/>
                </a:cubicBezTo>
                <a:cubicBezTo>
                  <a:pt x="468956" y="273879"/>
                  <a:pt x="436981" y="275179"/>
                  <a:pt x="405007" y="277258"/>
                </a:cubicBezTo>
                <a:cubicBezTo>
                  <a:pt x="349117" y="280638"/>
                  <a:pt x="294267" y="289736"/>
                  <a:pt x="239677" y="302734"/>
                </a:cubicBezTo>
                <a:cubicBezTo>
                  <a:pt x="220440" y="307413"/>
                  <a:pt x="206923" y="316511"/>
                  <a:pt x="198084" y="333928"/>
                </a:cubicBezTo>
                <a:cubicBezTo>
                  <a:pt x="154412" y="417893"/>
                  <a:pt x="102162" y="497179"/>
                  <a:pt x="59529" y="581923"/>
                </a:cubicBezTo>
                <a:cubicBezTo>
                  <a:pt x="53550" y="594141"/>
                  <a:pt x="50431" y="603240"/>
                  <a:pt x="62909" y="612858"/>
                </a:cubicBezTo>
                <a:cubicBezTo>
                  <a:pt x="68108" y="617017"/>
                  <a:pt x="70447" y="624816"/>
                  <a:pt x="75646" y="628975"/>
                </a:cubicBezTo>
                <a:cubicBezTo>
                  <a:pt x="86564" y="638073"/>
                  <a:pt x="82145" y="645352"/>
                  <a:pt x="75386" y="653930"/>
                </a:cubicBezTo>
                <a:cubicBezTo>
                  <a:pt x="61869" y="670827"/>
                  <a:pt x="47831" y="687724"/>
                  <a:pt x="42112" y="709041"/>
                </a:cubicBezTo>
                <a:cubicBezTo>
                  <a:pt x="36133" y="732176"/>
                  <a:pt x="23136" y="748034"/>
                  <a:pt x="0" y="755312"/>
                </a:cubicBezTo>
                <a:cubicBezTo>
                  <a:pt x="0" y="757912"/>
                  <a:pt x="0" y="760511"/>
                  <a:pt x="0" y="763111"/>
                </a:cubicBezTo>
                <a:cubicBezTo>
                  <a:pt x="11438" y="771949"/>
                  <a:pt x="20796" y="763631"/>
                  <a:pt x="30934" y="759731"/>
                </a:cubicBezTo>
                <a:cubicBezTo>
                  <a:pt x="35874" y="757652"/>
                  <a:pt x="40553" y="752453"/>
                  <a:pt x="46272" y="757912"/>
                </a:cubicBezTo>
                <a:cubicBezTo>
                  <a:pt x="51211" y="762851"/>
                  <a:pt x="50951" y="769090"/>
                  <a:pt x="48871" y="775069"/>
                </a:cubicBezTo>
                <a:cubicBezTo>
                  <a:pt x="44972" y="787546"/>
                  <a:pt x="40033" y="799504"/>
                  <a:pt x="27295" y="806263"/>
                </a:cubicBezTo>
                <a:cubicBezTo>
                  <a:pt x="24176" y="807823"/>
                  <a:pt x="19756" y="810162"/>
                  <a:pt x="21836" y="815101"/>
                </a:cubicBezTo>
                <a:cubicBezTo>
                  <a:pt x="23396" y="819001"/>
                  <a:pt x="27295" y="820560"/>
                  <a:pt x="31194" y="821080"/>
                </a:cubicBezTo>
                <a:cubicBezTo>
                  <a:pt x="38993" y="822380"/>
                  <a:pt x="44452" y="818221"/>
                  <a:pt x="49391" y="813022"/>
                </a:cubicBezTo>
                <a:cubicBezTo>
                  <a:pt x="55630" y="806783"/>
                  <a:pt x="58749" y="798464"/>
                  <a:pt x="63169" y="791186"/>
                </a:cubicBezTo>
                <a:cubicBezTo>
                  <a:pt x="65248" y="787546"/>
                  <a:pt x="67068" y="782607"/>
                  <a:pt x="72787" y="784167"/>
                </a:cubicBezTo>
                <a:cubicBezTo>
                  <a:pt x="77466" y="785727"/>
                  <a:pt x="76426" y="790666"/>
                  <a:pt x="76166" y="794305"/>
                </a:cubicBezTo>
                <a:cubicBezTo>
                  <a:pt x="75386" y="801584"/>
                  <a:pt x="73827" y="808863"/>
                  <a:pt x="72787" y="816141"/>
                </a:cubicBezTo>
                <a:cubicBezTo>
                  <a:pt x="72007" y="820560"/>
                  <a:pt x="70187" y="823160"/>
                  <a:pt x="64988" y="822380"/>
                </a:cubicBezTo>
                <a:cubicBezTo>
                  <a:pt x="59529" y="821340"/>
                  <a:pt x="55370" y="822900"/>
                  <a:pt x="56410" y="829919"/>
                </a:cubicBezTo>
                <a:cubicBezTo>
                  <a:pt x="57450" y="836938"/>
                  <a:pt x="59789" y="842657"/>
                  <a:pt x="68628" y="841877"/>
                </a:cubicBezTo>
                <a:cubicBezTo>
                  <a:pt x="75646" y="841097"/>
                  <a:pt x="80066" y="836158"/>
                  <a:pt x="85785" y="833038"/>
                </a:cubicBezTo>
                <a:cubicBezTo>
                  <a:pt x="90204" y="830439"/>
                  <a:pt x="93843" y="827579"/>
                  <a:pt x="100082" y="830179"/>
                </a:cubicBezTo>
                <a:cubicBezTo>
                  <a:pt x="113340" y="835898"/>
                  <a:pt x="128937" y="824460"/>
                  <a:pt x="128677" y="809642"/>
                </a:cubicBezTo>
                <a:cubicBezTo>
                  <a:pt x="128417" y="796125"/>
                  <a:pt x="127377" y="782867"/>
                  <a:pt x="127637" y="769350"/>
                </a:cubicBezTo>
                <a:cubicBezTo>
                  <a:pt x="128157" y="752453"/>
                  <a:pt x="135176" y="745694"/>
                  <a:pt x="151553" y="744134"/>
                </a:cubicBezTo>
                <a:cubicBezTo>
                  <a:pt x="156752" y="743614"/>
                  <a:pt x="161951" y="743094"/>
                  <a:pt x="167150" y="742575"/>
                </a:cubicBezTo>
                <a:cubicBezTo>
                  <a:pt x="175728" y="741795"/>
                  <a:pt x="180148" y="737115"/>
                  <a:pt x="181707" y="728797"/>
                </a:cubicBezTo>
                <a:cubicBezTo>
                  <a:pt x="184827" y="713720"/>
                  <a:pt x="183527" y="700982"/>
                  <a:pt x="169230" y="691364"/>
                </a:cubicBezTo>
                <a:cubicBezTo>
                  <a:pt x="162211" y="686425"/>
                  <a:pt x="154672" y="680446"/>
                  <a:pt x="160911" y="668748"/>
                </a:cubicBezTo>
                <a:cubicBezTo>
                  <a:pt x="175728" y="641193"/>
                  <a:pt x="189246" y="613378"/>
                  <a:pt x="204063" y="585823"/>
                </a:cubicBezTo>
                <a:cubicBezTo>
                  <a:pt x="210042" y="574385"/>
                  <a:pt x="218621" y="564247"/>
                  <a:pt x="215761" y="549949"/>
                </a:cubicBezTo>
                <a:cubicBezTo>
                  <a:pt x="214981" y="545530"/>
                  <a:pt x="218881" y="543190"/>
                  <a:pt x="221480" y="540331"/>
                </a:cubicBezTo>
                <a:cubicBezTo>
                  <a:pt x="249035" y="511476"/>
                  <a:pt x="270611" y="477682"/>
                  <a:pt x="298426" y="449087"/>
                </a:cubicBezTo>
                <a:cubicBezTo>
                  <a:pt x="304405" y="443109"/>
                  <a:pt x="309344" y="439989"/>
                  <a:pt x="317143" y="440769"/>
                </a:cubicBezTo>
                <a:cubicBezTo>
                  <a:pt x="336120" y="443109"/>
                  <a:pt x="355096" y="441549"/>
                  <a:pt x="374333" y="441289"/>
                </a:cubicBezTo>
                <a:cubicBezTo>
                  <a:pt x="405527" y="440769"/>
                  <a:pt x="436721" y="441029"/>
                  <a:pt x="467916" y="441029"/>
                </a:cubicBezTo>
                <a:cubicBezTo>
                  <a:pt x="476494" y="441029"/>
                  <a:pt x="484293" y="442589"/>
                  <a:pt x="484293" y="454546"/>
                </a:cubicBezTo>
                <a:cubicBezTo>
                  <a:pt x="484033" y="495359"/>
                  <a:pt x="483253" y="535912"/>
                  <a:pt x="479874" y="576464"/>
                </a:cubicBezTo>
                <a:cubicBezTo>
                  <a:pt x="475714" y="630275"/>
                  <a:pt x="452319" y="676806"/>
                  <a:pt x="424244" y="721518"/>
                </a:cubicBezTo>
                <a:cubicBezTo>
                  <a:pt x="408127" y="747254"/>
                  <a:pt x="389930" y="771429"/>
                  <a:pt x="372773" y="796385"/>
                </a:cubicBezTo>
                <a:cubicBezTo>
                  <a:pt x="367054" y="804703"/>
                  <a:pt x="361335" y="812762"/>
                  <a:pt x="359515" y="822900"/>
                </a:cubicBezTo>
                <a:cubicBezTo>
                  <a:pt x="355096" y="848376"/>
                  <a:pt x="350677" y="874111"/>
                  <a:pt x="346258" y="899586"/>
                </a:cubicBezTo>
                <a:cubicBezTo>
                  <a:pt x="344438" y="909984"/>
                  <a:pt x="347298" y="914664"/>
                  <a:pt x="358216" y="910504"/>
                </a:cubicBezTo>
                <a:cubicBezTo>
                  <a:pt x="369134" y="906345"/>
                  <a:pt x="373033" y="911024"/>
                  <a:pt x="373293" y="921942"/>
                </a:cubicBezTo>
                <a:cubicBezTo>
                  <a:pt x="373553" y="930781"/>
                  <a:pt x="369394" y="940659"/>
                  <a:pt x="374073" y="948717"/>
                </a:cubicBezTo>
                <a:cubicBezTo>
                  <a:pt x="387590" y="971333"/>
                  <a:pt x="387070" y="995509"/>
                  <a:pt x="383951" y="1020464"/>
                </a:cubicBezTo>
                <a:cubicBezTo>
                  <a:pt x="381871" y="1037621"/>
                  <a:pt x="377192" y="1055558"/>
                  <a:pt x="382651" y="1071935"/>
                </a:cubicBezTo>
                <a:cubicBezTo>
                  <a:pt x="391490" y="1097931"/>
                  <a:pt x="397988" y="1125486"/>
                  <a:pt x="412546" y="1149141"/>
                </a:cubicBezTo>
                <a:cubicBezTo>
                  <a:pt x="427623" y="1174097"/>
                  <a:pt x="426843" y="1199312"/>
                  <a:pt x="418785" y="1225308"/>
                </a:cubicBezTo>
                <a:cubicBezTo>
                  <a:pt x="402148" y="1277558"/>
                  <a:pt x="386031" y="1330069"/>
                  <a:pt x="372253" y="1383099"/>
                </a:cubicBezTo>
                <a:cubicBezTo>
                  <a:pt x="357176" y="1441329"/>
                  <a:pt x="349377" y="1501638"/>
                  <a:pt x="319742" y="1555448"/>
                </a:cubicBezTo>
                <a:cubicBezTo>
                  <a:pt x="319483" y="1555708"/>
                  <a:pt x="319483" y="1556228"/>
                  <a:pt x="319483" y="1556748"/>
                </a:cubicBezTo>
                <a:cubicBezTo>
                  <a:pt x="313764" y="1577804"/>
                  <a:pt x="303365" y="1596780"/>
                  <a:pt x="291148" y="1614717"/>
                </a:cubicBezTo>
                <a:cubicBezTo>
                  <a:pt x="261513" y="1658130"/>
                  <a:pt x="238377" y="1704401"/>
                  <a:pt x="231618" y="1756912"/>
                </a:cubicBezTo>
                <a:cubicBezTo>
                  <a:pt x="226679" y="1795645"/>
                  <a:pt x="211862" y="1830738"/>
                  <a:pt x="198604" y="1866612"/>
                </a:cubicBezTo>
                <a:cubicBezTo>
                  <a:pt x="180667" y="1914703"/>
                  <a:pt x="160131" y="1962015"/>
                  <a:pt x="147653" y="2012186"/>
                </a:cubicBezTo>
                <a:cubicBezTo>
                  <a:pt x="143754" y="2027523"/>
                  <a:pt x="139075" y="2044420"/>
                  <a:pt x="124778" y="2053518"/>
                </a:cubicBezTo>
                <a:cubicBezTo>
                  <a:pt x="101902" y="2068075"/>
                  <a:pt x="87344" y="2090431"/>
                  <a:pt x="69148" y="2109148"/>
                </a:cubicBezTo>
                <a:cubicBezTo>
                  <a:pt x="63948" y="2114607"/>
                  <a:pt x="63689" y="2119286"/>
                  <a:pt x="69148" y="2124745"/>
                </a:cubicBezTo>
                <a:cubicBezTo>
                  <a:pt x="88124" y="2144242"/>
                  <a:pt x="107621" y="2163479"/>
                  <a:pt x="128417" y="2181155"/>
                </a:cubicBezTo>
                <a:cubicBezTo>
                  <a:pt x="130756" y="2183235"/>
                  <a:pt x="133616" y="2187394"/>
                  <a:pt x="137255" y="2184015"/>
                </a:cubicBezTo>
                <a:cubicBezTo>
                  <a:pt x="145834" y="2175956"/>
                  <a:pt x="150513" y="2183495"/>
                  <a:pt x="155192" y="2188434"/>
                </a:cubicBezTo>
                <a:cubicBezTo>
                  <a:pt x="174429" y="2208450"/>
                  <a:pt x="189506" y="2231846"/>
                  <a:pt x="206403" y="2253942"/>
                </a:cubicBezTo>
                <a:cubicBezTo>
                  <a:pt x="232398" y="2288256"/>
                  <a:pt x="268012" y="2304633"/>
                  <a:pt x="310384" y="2306973"/>
                </a:cubicBezTo>
                <a:cubicBezTo>
                  <a:pt x="318963" y="2307492"/>
                  <a:pt x="327801" y="2304893"/>
                  <a:pt x="330660" y="2296055"/>
                </a:cubicBezTo>
                <a:cubicBezTo>
                  <a:pt x="333520" y="2287476"/>
                  <a:pt x="325721" y="2282797"/>
                  <a:pt x="320002" y="2278638"/>
                </a:cubicBezTo>
                <a:cubicBezTo>
                  <a:pt x="307005" y="2269019"/>
                  <a:pt x="294787" y="2258881"/>
                  <a:pt x="284909" y="2246143"/>
                </a:cubicBezTo>
                <a:cubicBezTo>
                  <a:pt x="275810" y="2234186"/>
                  <a:pt x="270611" y="2221448"/>
                  <a:pt x="271911" y="2205851"/>
                </a:cubicBezTo>
                <a:cubicBezTo>
                  <a:pt x="273991" y="2180375"/>
                  <a:pt x="274251" y="2154380"/>
                  <a:pt x="266972" y="2129685"/>
                </a:cubicBezTo>
                <a:cubicBezTo>
                  <a:pt x="262553" y="2114867"/>
                  <a:pt x="262293" y="2101090"/>
                  <a:pt x="262293" y="2086532"/>
                </a:cubicBezTo>
                <a:cubicBezTo>
                  <a:pt x="262293" y="2077434"/>
                  <a:pt x="265672" y="2072495"/>
                  <a:pt x="274771" y="2072235"/>
                </a:cubicBezTo>
                <a:cubicBezTo>
                  <a:pt x="283089" y="2071975"/>
                  <a:pt x="286728" y="2068335"/>
                  <a:pt x="285689" y="2059497"/>
                </a:cubicBezTo>
                <a:cubicBezTo>
                  <a:pt x="284649" y="2052218"/>
                  <a:pt x="285689" y="2044680"/>
                  <a:pt x="285169" y="2037401"/>
                </a:cubicBezTo>
                <a:cubicBezTo>
                  <a:pt x="283349" y="2014525"/>
                  <a:pt x="288808" y="1994249"/>
                  <a:pt x="300766" y="1974232"/>
                </a:cubicBezTo>
                <a:cubicBezTo>
                  <a:pt x="314803" y="1950837"/>
                  <a:pt x="323642" y="1924841"/>
                  <a:pt x="333260" y="1899366"/>
                </a:cubicBezTo>
                <a:cubicBezTo>
                  <a:pt x="346778" y="1862973"/>
                  <a:pt x="355876" y="1825019"/>
                  <a:pt x="374333" y="1790446"/>
                </a:cubicBezTo>
                <a:cubicBezTo>
                  <a:pt x="395909" y="1750153"/>
                  <a:pt x="420344" y="1711160"/>
                  <a:pt x="437761" y="1668528"/>
                </a:cubicBezTo>
                <a:cubicBezTo>
                  <a:pt x="440621" y="1661769"/>
                  <a:pt x="445040" y="1655790"/>
                  <a:pt x="449719" y="1650071"/>
                </a:cubicBezTo>
                <a:cubicBezTo>
                  <a:pt x="459077" y="1639153"/>
                  <a:pt x="466876" y="1627195"/>
                  <a:pt x="473375" y="1614457"/>
                </a:cubicBezTo>
                <a:cubicBezTo>
                  <a:pt x="483253" y="1594701"/>
                  <a:pt x="493911" y="1575464"/>
                  <a:pt x="506909" y="1557528"/>
                </a:cubicBezTo>
                <a:cubicBezTo>
                  <a:pt x="510808" y="1552069"/>
                  <a:pt x="512108" y="1540631"/>
                  <a:pt x="521206" y="1543490"/>
                </a:cubicBezTo>
                <a:cubicBezTo>
                  <a:pt x="529525" y="1546090"/>
                  <a:pt x="525105" y="1556488"/>
                  <a:pt x="525365" y="1563247"/>
                </a:cubicBezTo>
                <a:cubicBezTo>
                  <a:pt x="526665" y="1603799"/>
                  <a:pt x="521986" y="1644612"/>
                  <a:pt x="527445" y="1685165"/>
                </a:cubicBezTo>
                <a:cubicBezTo>
                  <a:pt x="530565" y="1708300"/>
                  <a:pt x="536024" y="1731176"/>
                  <a:pt x="544342" y="1753012"/>
                </a:cubicBezTo>
                <a:cubicBezTo>
                  <a:pt x="546942" y="1759771"/>
                  <a:pt x="551361" y="1767050"/>
                  <a:pt x="559939" y="1766790"/>
                </a:cubicBezTo>
                <a:cubicBezTo>
                  <a:pt x="568778" y="1766530"/>
                  <a:pt x="571637" y="1758211"/>
                  <a:pt x="573717" y="1751453"/>
                </a:cubicBezTo>
                <a:cubicBezTo>
                  <a:pt x="575796" y="1744954"/>
                  <a:pt x="576056" y="1737935"/>
                  <a:pt x="576576" y="1730916"/>
                </a:cubicBezTo>
                <a:cubicBezTo>
                  <a:pt x="577096" y="1720518"/>
                  <a:pt x="577096" y="1710120"/>
                  <a:pt x="577616" y="1699722"/>
                </a:cubicBezTo>
                <a:cubicBezTo>
                  <a:pt x="578656" y="1674507"/>
                  <a:pt x="585415" y="1650591"/>
                  <a:pt x="598932" y="1629795"/>
                </a:cubicBezTo>
                <a:cubicBezTo>
                  <a:pt x="614269" y="1605879"/>
                  <a:pt x="630387" y="1581963"/>
                  <a:pt x="649363" y="1560647"/>
                </a:cubicBezTo>
                <a:cubicBezTo>
                  <a:pt x="651443" y="1558307"/>
                  <a:pt x="653522" y="1555448"/>
                  <a:pt x="651963" y="1552588"/>
                </a:cubicBezTo>
                <a:cubicBezTo>
                  <a:pt x="643904" y="1537771"/>
                  <a:pt x="655602" y="1529713"/>
                  <a:pt x="662101" y="1519574"/>
                </a:cubicBezTo>
                <a:cubicBezTo>
                  <a:pt x="668600" y="1509696"/>
                  <a:pt x="677438" y="1506837"/>
                  <a:pt x="687576" y="1513076"/>
                </a:cubicBezTo>
                <a:cubicBezTo>
                  <a:pt x="693295" y="1516455"/>
                  <a:pt x="696415" y="1514635"/>
                  <a:pt x="700834" y="1510736"/>
                </a:cubicBezTo>
                <a:cubicBezTo>
                  <a:pt x="725529" y="1488380"/>
                  <a:pt x="750745" y="1466284"/>
                  <a:pt x="775440" y="1444188"/>
                </a:cubicBezTo>
                <a:cubicBezTo>
                  <a:pt x="786098" y="1434570"/>
                  <a:pt x="798056" y="1427031"/>
                  <a:pt x="811054" y="1420792"/>
                </a:cubicBezTo>
                <a:cubicBezTo>
                  <a:pt x="856026" y="1399476"/>
                  <a:pt x="900218" y="1377380"/>
                  <a:pt x="939731" y="1346186"/>
                </a:cubicBezTo>
                <a:cubicBezTo>
                  <a:pt x="974305" y="1318891"/>
                  <a:pt x="1007579" y="1289516"/>
                  <a:pt x="1044232" y="1265080"/>
                </a:cubicBezTo>
                <a:cubicBezTo>
                  <a:pt x="1069707" y="1248183"/>
                  <a:pt x="1090504" y="1225827"/>
                  <a:pt x="1110780" y="1203471"/>
                </a:cubicBezTo>
                <a:cubicBezTo>
                  <a:pt x="1126377" y="1186315"/>
                  <a:pt x="1135996" y="1165778"/>
                  <a:pt x="1128977" y="1141603"/>
                </a:cubicBezTo>
                <a:cubicBezTo>
                  <a:pt x="1125337" y="1129125"/>
                  <a:pt x="1119878" y="1117167"/>
                  <a:pt x="1114679" y="1105469"/>
                </a:cubicBezTo>
                <a:cubicBezTo>
                  <a:pt x="1110000" y="1094551"/>
                  <a:pt x="1102981" y="1084933"/>
                  <a:pt x="1093623" y="1077914"/>
                </a:cubicBezTo>
                <a:cubicBezTo>
                  <a:pt x="1057750" y="1051399"/>
                  <a:pt x="1018237" y="1030603"/>
                  <a:pt x="977424" y="1012926"/>
                </a:cubicBezTo>
                <a:cubicBezTo>
                  <a:pt x="937911" y="995769"/>
                  <a:pt x="897359" y="980172"/>
                  <a:pt x="857066" y="964834"/>
                </a:cubicBezTo>
                <a:cubicBezTo>
                  <a:pt x="844588" y="960155"/>
                  <a:pt x="839389" y="952617"/>
                  <a:pt x="840169" y="939619"/>
                </a:cubicBezTo>
                <a:cubicBezTo>
                  <a:pt x="843028" y="901666"/>
                  <a:pt x="833670" y="862933"/>
                  <a:pt x="850567" y="826279"/>
                </a:cubicBezTo>
                <a:cubicBezTo>
                  <a:pt x="850827" y="774289"/>
                  <a:pt x="863824" y="724378"/>
                  <a:pt x="875782" y="674207"/>
                </a:cubicBezTo>
                <a:cubicBezTo>
                  <a:pt x="878642" y="661989"/>
                  <a:pt x="883841" y="651851"/>
                  <a:pt x="892159" y="642493"/>
                </a:cubicBezTo>
                <a:cubicBezTo>
                  <a:pt x="906977" y="625596"/>
                  <a:pt x="922574" y="608959"/>
                  <a:pt x="935312" y="590502"/>
                </a:cubicBezTo>
                <a:cubicBezTo>
                  <a:pt x="947789" y="572565"/>
                  <a:pt x="963127" y="565286"/>
                  <a:pt x="984443" y="565027"/>
                </a:cubicBezTo>
                <a:cubicBezTo>
                  <a:pt x="1040333" y="564247"/>
                  <a:pt x="1095963" y="559827"/>
                  <a:pt x="1151853" y="562947"/>
                </a:cubicBezTo>
                <a:cubicBezTo>
                  <a:pt x="1171089" y="563987"/>
                  <a:pt x="1189806" y="562687"/>
                  <a:pt x="1208522" y="557228"/>
                </a:cubicBezTo>
                <a:cubicBezTo>
                  <a:pt x="1253494" y="543970"/>
                  <a:pt x="1296387" y="526034"/>
                  <a:pt x="1337719" y="503938"/>
                </a:cubicBezTo>
                <a:cubicBezTo>
                  <a:pt x="1347857" y="498478"/>
                  <a:pt x="1359815" y="494579"/>
                  <a:pt x="1368134" y="487041"/>
                </a:cubicBezTo>
                <a:cubicBezTo>
                  <a:pt x="1380872" y="475083"/>
                  <a:pt x="1395689" y="469884"/>
                  <a:pt x="1411546" y="465205"/>
                </a:cubicBezTo>
                <a:cubicBezTo>
                  <a:pt x="1423244" y="461825"/>
                  <a:pt x="1434942" y="458446"/>
                  <a:pt x="1446380" y="454546"/>
                </a:cubicBezTo>
                <a:cubicBezTo>
                  <a:pt x="1455738" y="451427"/>
                  <a:pt x="1469515" y="451947"/>
                  <a:pt x="1462497" y="434270"/>
                </a:cubicBezTo>
                <a:cubicBezTo>
                  <a:pt x="1457558" y="421792"/>
                  <a:pt x="1484333" y="424652"/>
                  <a:pt x="1476534" y="409055"/>
                </a:cubicBezTo>
                <a:cubicBezTo>
                  <a:pt x="1476274" y="408795"/>
                  <a:pt x="1476534" y="408275"/>
                  <a:pt x="1476274" y="407755"/>
                </a:cubicBezTo>
                <a:cubicBezTo>
                  <a:pt x="1473415" y="399696"/>
                  <a:pt x="1477574" y="397097"/>
                  <a:pt x="1484853" y="395797"/>
                </a:cubicBezTo>
                <a:cubicBezTo>
                  <a:pt x="1504349" y="392158"/>
                  <a:pt x="1521246" y="383059"/>
                  <a:pt x="1537363" y="371621"/>
                </a:cubicBezTo>
                <a:cubicBezTo>
                  <a:pt x="1547242" y="364863"/>
                  <a:pt x="1555560" y="356024"/>
                  <a:pt x="1567258" y="351345"/>
                </a:cubicBezTo>
                <a:cubicBezTo>
                  <a:pt x="1576616" y="346926"/>
                  <a:pt x="1580256" y="338347"/>
                  <a:pt x="1575057" y="327169"/>
                </a:cubicBezTo>
                <a:close/>
                <a:moveTo>
                  <a:pt x="842768" y="1205031"/>
                </a:moveTo>
                <a:cubicBezTo>
                  <a:pt x="806635" y="1232586"/>
                  <a:pt x="784799" y="1268460"/>
                  <a:pt x="755424" y="1296795"/>
                </a:cubicBezTo>
                <a:cubicBezTo>
                  <a:pt x="738527" y="1313172"/>
                  <a:pt x="721110" y="1329549"/>
                  <a:pt x="703433" y="1345146"/>
                </a:cubicBezTo>
                <a:cubicBezTo>
                  <a:pt x="697454" y="1350345"/>
                  <a:pt x="690956" y="1353724"/>
                  <a:pt x="682897" y="1355284"/>
                </a:cubicBezTo>
                <a:cubicBezTo>
                  <a:pt x="652483" y="1361523"/>
                  <a:pt x="624928" y="1372701"/>
                  <a:pt x="606731" y="1399996"/>
                </a:cubicBezTo>
                <a:cubicBezTo>
                  <a:pt x="603611" y="1404675"/>
                  <a:pt x="599452" y="1408575"/>
                  <a:pt x="595813" y="1412734"/>
                </a:cubicBezTo>
                <a:cubicBezTo>
                  <a:pt x="593473" y="1415333"/>
                  <a:pt x="590614" y="1416113"/>
                  <a:pt x="587494" y="1414293"/>
                </a:cubicBezTo>
                <a:cubicBezTo>
                  <a:pt x="583855" y="1412214"/>
                  <a:pt x="585155" y="1409354"/>
                  <a:pt x="586454" y="1406495"/>
                </a:cubicBezTo>
                <a:cubicBezTo>
                  <a:pt x="587234" y="1404935"/>
                  <a:pt x="587494" y="1403115"/>
                  <a:pt x="588274" y="1401556"/>
                </a:cubicBezTo>
                <a:cubicBezTo>
                  <a:pt x="616869" y="1343326"/>
                  <a:pt x="642344" y="1283797"/>
                  <a:pt x="668340" y="1224268"/>
                </a:cubicBezTo>
                <a:cubicBezTo>
                  <a:pt x="674579" y="1210230"/>
                  <a:pt x="683157" y="1202432"/>
                  <a:pt x="699534" y="1202692"/>
                </a:cubicBezTo>
                <a:cubicBezTo>
                  <a:pt x="742426" y="1203212"/>
                  <a:pt x="785319" y="1202692"/>
                  <a:pt x="828211" y="1202692"/>
                </a:cubicBezTo>
                <a:cubicBezTo>
                  <a:pt x="831590" y="1202952"/>
                  <a:pt x="834970" y="1203991"/>
                  <a:pt x="842768" y="1205031"/>
                </a:cubicBezTo>
                <a:close/>
              </a:path>
            </a:pathLst>
          </a:custGeom>
          <a:solidFill>
            <a:srgbClr val="7CC8EC"/>
          </a:solidFill>
          <a:ln w="259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871539" y="1271588"/>
            <a:ext cx="6843712" cy="37194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a Automation Range Finder Car?</a:t>
            </a:r>
          </a:p>
          <a:p>
            <a:pPr marL="0" indent="0">
              <a:buNone/>
            </a:pPr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</a:p>
          <a:p>
            <a:pPr marL="0" indent="0">
              <a:buNone/>
            </a:pPr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Why to use this robot car?</a:t>
            </a:r>
          </a:p>
          <a:p>
            <a:pPr marL="0" lvl="0" indent="0">
              <a:buNone/>
            </a:pPr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86B127-D66A-4CC0-B28B-94130E7683B2}"/>
              </a:ext>
            </a:extLst>
          </p:cNvPr>
          <p:cNvSpPr txBox="1"/>
          <p:nvPr/>
        </p:nvSpPr>
        <p:spPr>
          <a:xfrm>
            <a:off x="1664493" y="641831"/>
            <a:ext cx="6419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buNone/>
            </a:pPr>
            <a:r>
              <a:rPr lang="en-US" sz="3600" b="1" dirty="0"/>
              <a:t>Review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A6FF81-998D-4357-A487-6BDCDF18B178}"/>
              </a:ext>
            </a:extLst>
          </p:cNvPr>
          <p:cNvSpPr txBox="1"/>
          <p:nvPr/>
        </p:nvSpPr>
        <p:spPr>
          <a:xfrm>
            <a:off x="1241062" y="1765435"/>
            <a:ext cx="5572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 this project, we are designing a robot car that can calculate the altitude of a certain room or building up to some extent.</a:t>
            </a: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785281-AEB3-4DB2-9463-7B3C2D901B9C}"/>
              </a:ext>
            </a:extLst>
          </p:cNvPr>
          <p:cNvSpPr txBox="1"/>
          <p:nvPr/>
        </p:nvSpPr>
        <p:spPr>
          <a:xfrm>
            <a:off x="1271588" y="3418400"/>
            <a:ext cx="585073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buClr>
                <a:srgbClr val="000C18"/>
              </a:buClr>
              <a:buSzPts val="1100"/>
            </a:pPr>
            <a:r>
              <a:rPr lang="en-US" sz="18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Inter-Regular"/>
              </a:rPr>
              <a:t>It can be controlled remotely to reach the places that people cannot reach at once and also in extreme weather situations. </a:t>
            </a:r>
          </a:p>
          <a:p>
            <a:pPr lvl="0">
              <a:spcBef>
                <a:spcPts val="600"/>
              </a:spcBef>
              <a:buClr>
                <a:srgbClr val="000C18"/>
              </a:buClr>
              <a:buSzPts val="1100"/>
            </a:pPr>
            <a:endParaRPr lang="en-US" sz="18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Inter-Regular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98D5346-D23A-4142-88BB-F73928429A10}"/>
              </a:ext>
            </a:extLst>
          </p:cNvPr>
          <p:cNvGrpSpPr/>
          <p:nvPr/>
        </p:nvGrpSpPr>
        <p:grpSpPr>
          <a:xfrm>
            <a:off x="6863801" y="1129757"/>
            <a:ext cx="2093624" cy="2288644"/>
            <a:chOff x="8356505" y="1149388"/>
            <a:chExt cx="2624177" cy="1982849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6E9BF4E-4886-473F-99A2-12C7D6569D42}"/>
                </a:ext>
              </a:extLst>
            </p:cNvPr>
            <p:cNvSpPr/>
            <p:nvPr/>
          </p:nvSpPr>
          <p:spPr>
            <a:xfrm rot="19519920">
              <a:off x="8575127" y="1256085"/>
              <a:ext cx="1216314" cy="200535"/>
            </a:xfrm>
            <a:prstGeom prst="roundRect">
              <a:avLst>
                <a:gd name="adj" fmla="val 50000"/>
              </a:avLst>
            </a:prstGeom>
            <a:solidFill>
              <a:srgbClr val="52516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353B249-73FF-4993-9F01-454186C2B437}"/>
                </a:ext>
              </a:extLst>
            </p:cNvPr>
            <p:cNvGrpSpPr/>
            <p:nvPr/>
          </p:nvGrpSpPr>
          <p:grpSpPr>
            <a:xfrm rot="7728631">
              <a:off x="8435118" y="1413349"/>
              <a:ext cx="525963" cy="683189"/>
              <a:chOff x="10310717" y="1673511"/>
              <a:chExt cx="1162094" cy="1509490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71310745-818F-446E-8F1A-D6E655193FD7}"/>
                  </a:ext>
                </a:extLst>
              </p:cNvPr>
              <p:cNvSpPr/>
              <p:nvPr/>
            </p:nvSpPr>
            <p:spPr>
              <a:xfrm rot="20690809">
                <a:off x="10310717" y="1673511"/>
                <a:ext cx="956024" cy="600348"/>
              </a:xfrm>
              <a:custGeom>
                <a:avLst/>
                <a:gdLst>
                  <a:gd name="connsiteX0" fmla="*/ 7144 w 371475"/>
                  <a:gd name="connsiteY0" fmla="*/ 145256 h 171450"/>
                  <a:gd name="connsiteX1" fmla="*/ 90011 w 371475"/>
                  <a:gd name="connsiteY1" fmla="*/ 32861 h 171450"/>
                  <a:gd name="connsiteX2" fmla="*/ 250984 w 371475"/>
                  <a:gd name="connsiteY2" fmla="*/ 7144 h 171450"/>
                  <a:gd name="connsiteX3" fmla="*/ 361474 w 371475"/>
                  <a:gd name="connsiteY3" fmla="*/ 103346 h 171450"/>
                  <a:gd name="connsiteX4" fmla="*/ 367189 w 371475"/>
                  <a:gd name="connsiteY4" fmla="*/ 139541 h 171450"/>
                  <a:gd name="connsiteX5" fmla="*/ 343376 w 371475"/>
                  <a:gd name="connsiteY5" fmla="*/ 143351 h 171450"/>
                  <a:gd name="connsiteX6" fmla="*/ 234791 w 371475"/>
                  <a:gd name="connsiteY6" fmla="*/ 58579 h 171450"/>
                  <a:gd name="connsiteX7" fmla="*/ 117634 w 371475"/>
                  <a:gd name="connsiteY7" fmla="*/ 76676 h 171450"/>
                  <a:gd name="connsiteX8" fmla="*/ 58579 w 371475"/>
                  <a:gd name="connsiteY8" fmla="*/ 167164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75" h="171450">
                    <a:moveTo>
                      <a:pt x="7144" y="145256"/>
                    </a:moveTo>
                    <a:lnTo>
                      <a:pt x="90011" y="32861"/>
                    </a:lnTo>
                    <a:lnTo>
                      <a:pt x="250984" y="7144"/>
                    </a:lnTo>
                    <a:lnTo>
                      <a:pt x="361474" y="103346"/>
                    </a:lnTo>
                    <a:lnTo>
                      <a:pt x="367189" y="139541"/>
                    </a:lnTo>
                    <a:lnTo>
                      <a:pt x="343376" y="143351"/>
                    </a:lnTo>
                    <a:lnTo>
                      <a:pt x="234791" y="58579"/>
                    </a:lnTo>
                    <a:lnTo>
                      <a:pt x="117634" y="76676"/>
                    </a:lnTo>
                    <a:lnTo>
                      <a:pt x="58579" y="167164"/>
                    </a:lnTo>
                    <a:close/>
                  </a:path>
                </a:pathLst>
              </a:custGeom>
              <a:solidFill>
                <a:srgbClr val="52516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cs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E8D770A-64C2-44C5-88F5-7285E7F09D86}"/>
                  </a:ext>
                </a:extLst>
              </p:cNvPr>
              <p:cNvSpPr/>
              <p:nvPr/>
            </p:nvSpPr>
            <p:spPr>
              <a:xfrm rot="20690809">
                <a:off x="10566132" y="2418179"/>
                <a:ext cx="906679" cy="764822"/>
              </a:xfrm>
              <a:custGeom>
                <a:avLst/>
                <a:gdLst>
                  <a:gd name="connsiteX0" fmla="*/ 7144 w 361950"/>
                  <a:gd name="connsiteY0" fmla="*/ 114776 h 200025"/>
                  <a:gd name="connsiteX1" fmla="*/ 120491 w 361950"/>
                  <a:gd name="connsiteY1" fmla="*/ 194786 h 200025"/>
                  <a:gd name="connsiteX2" fmla="*/ 281464 w 361950"/>
                  <a:gd name="connsiteY2" fmla="*/ 169069 h 200025"/>
                  <a:gd name="connsiteX3" fmla="*/ 355759 w 361950"/>
                  <a:gd name="connsiteY3" fmla="*/ 43339 h 200025"/>
                  <a:gd name="connsiteX4" fmla="*/ 350044 w 361950"/>
                  <a:gd name="connsiteY4" fmla="*/ 7144 h 200025"/>
                  <a:gd name="connsiteX5" fmla="*/ 327184 w 361950"/>
                  <a:gd name="connsiteY5" fmla="*/ 10954 h 200025"/>
                  <a:gd name="connsiteX6" fmla="*/ 250031 w 361950"/>
                  <a:gd name="connsiteY6" fmla="*/ 125254 h 200025"/>
                  <a:gd name="connsiteX7" fmla="*/ 132874 w 361950"/>
                  <a:gd name="connsiteY7" fmla="*/ 144304 h 200025"/>
                  <a:gd name="connsiteX8" fmla="*/ 48101 w 361950"/>
                  <a:gd name="connsiteY8" fmla="*/ 77629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1950" h="200025">
                    <a:moveTo>
                      <a:pt x="7144" y="114776"/>
                    </a:moveTo>
                    <a:lnTo>
                      <a:pt x="120491" y="194786"/>
                    </a:lnTo>
                    <a:lnTo>
                      <a:pt x="281464" y="169069"/>
                    </a:lnTo>
                    <a:lnTo>
                      <a:pt x="355759" y="43339"/>
                    </a:lnTo>
                    <a:lnTo>
                      <a:pt x="350044" y="7144"/>
                    </a:lnTo>
                    <a:lnTo>
                      <a:pt x="327184" y="10954"/>
                    </a:lnTo>
                    <a:lnTo>
                      <a:pt x="250031" y="125254"/>
                    </a:lnTo>
                    <a:lnTo>
                      <a:pt x="132874" y="144304"/>
                    </a:lnTo>
                    <a:lnTo>
                      <a:pt x="48101" y="77629"/>
                    </a:lnTo>
                    <a:close/>
                  </a:path>
                </a:pathLst>
              </a:custGeom>
              <a:solidFill>
                <a:srgbClr val="52516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cs"/>
                </a:endParaRPr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923E3C5-3BA4-4F8A-A0F7-B597A29E0A42}"/>
                </a:ext>
              </a:extLst>
            </p:cNvPr>
            <p:cNvSpPr/>
            <p:nvPr/>
          </p:nvSpPr>
          <p:spPr>
            <a:xfrm rot="1047573">
              <a:off x="9287547" y="1149388"/>
              <a:ext cx="1532431" cy="643052"/>
            </a:xfrm>
            <a:custGeom>
              <a:avLst/>
              <a:gdLst>
                <a:gd name="connsiteX0" fmla="*/ 1037597 w 1190625"/>
                <a:gd name="connsiteY0" fmla="*/ 429536 h 561975"/>
                <a:gd name="connsiteX1" fmla="*/ 1146182 w 1190625"/>
                <a:gd name="connsiteY1" fmla="*/ 340953 h 561975"/>
                <a:gd name="connsiteX2" fmla="*/ 1179519 w 1190625"/>
                <a:gd name="connsiteY2" fmla="*/ 350478 h 561975"/>
                <a:gd name="connsiteX3" fmla="*/ 1187139 w 1190625"/>
                <a:gd name="connsiteY3" fmla="*/ 328571 h 561975"/>
                <a:gd name="connsiteX4" fmla="*/ 167012 w 1190625"/>
                <a:gd name="connsiteY4" fmla="*/ 13293 h 561975"/>
                <a:gd name="connsiteX5" fmla="*/ 13659 w 1190625"/>
                <a:gd name="connsiteY5" fmla="*/ 90446 h 561975"/>
                <a:gd name="connsiteX6" fmla="*/ 90812 w 1190625"/>
                <a:gd name="connsiteY6" fmla="*/ 244751 h 561975"/>
                <a:gd name="connsiteX7" fmla="*/ 1111892 w 1190625"/>
                <a:gd name="connsiteY7" fmla="*/ 560028 h 561975"/>
                <a:gd name="connsiteX8" fmla="*/ 1119512 w 1190625"/>
                <a:gd name="connsiteY8" fmla="*/ 537168 h 561975"/>
                <a:gd name="connsiteX9" fmla="*/ 1037597 w 1190625"/>
                <a:gd name="connsiteY9" fmla="*/ 429536 h 561975"/>
                <a:gd name="connsiteX10" fmla="*/ 153677 w 1190625"/>
                <a:gd name="connsiteY10" fmla="*/ 163788 h 561975"/>
                <a:gd name="connsiteX11" fmla="*/ 96527 w 1190625"/>
                <a:gd name="connsiteY11" fmla="*/ 93303 h 561975"/>
                <a:gd name="connsiteX12" fmla="*/ 153677 w 1190625"/>
                <a:gd name="connsiteY12" fmla="*/ 163788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0625" h="561975">
                  <a:moveTo>
                    <a:pt x="1037597" y="429536"/>
                  </a:moveTo>
                  <a:cubicBezTo>
                    <a:pt x="1043312" y="375243"/>
                    <a:pt x="1091889" y="335238"/>
                    <a:pt x="1146182" y="340953"/>
                  </a:cubicBezTo>
                  <a:cubicBezTo>
                    <a:pt x="1158564" y="341906"/>
                    <a:pt x="1169994" y="345716"/>
                    <a:pt x="1179519" y="350478"/>
                  </a:cubicBezTo>
                  <a:lnTo>
                    <a:pt x="1187139" y="328571"/>
                  </a:lnTo>
                  <a:lnTo>
                    <a:pt x="167012" y="13293"/>
                  </a:lnTo>
                  <a:cubicBezTo>
                    <a:pt x="103194" y="-7662"/>
                    <a:pt x="34614" y="26628"/>
                    <a:pt x="13659" y="90446"/>
                  </a:cubicBezTo>
                  <a:cubicBezTo>
                    <a:pt x="-8248" y="155216"/>
                    <a:pt x="26994" y="223796"/>
                    <a:pt x="90812" y="244751"/>
                  </a:cubicBezTo>
                  <a:lnTo>
                    <a:pt x="1111892" y="560028"/>
                  </a:lnTo>
                  <a:lnTo>
                    <a:pt x="1119512" y="537168"/>
                  </a:lnTo>
                  <a:cubicBezTo>
                    <a:pt x="1068077" y="527643"/>
                    <a:pt x="1032834" y="481923"/>
                    <a:pt x="1037597" y="429536"/>
                  </a:cubicBezTo>
                  <a:close/>
                  <a:moveTo>
                    <a:pt x="153677" y="163788"/>
                  </a:moveTo>
                  <a:cubicBezTo>
                    <a:pt x="103194" y="194268"/>
                    <a:pt x="56522" y="136166"/>
                    <a:pt x="96527" y="93303"/>
                  </a:cubicBezTo>
                  <a:cubicBezTo>
                    <a:pt x="147009" y="62823"/>
                    <a:pt x="194634" y="120926"/>
                    <a:pt x="153677" y="163788"/>
                  </a:cubicBezTo>
                  <a:close/>
                </a:path>
              </a:pathLst>
            </a:custGeom>
            <a:solidFill>
              <a:srgbClr val="525168">
                <a:lumMod val="20000"/>
                <a:lumOff val="8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9E77421-6754-48FE-8D29-5AAE06941882}"/>
                </a:ext>
              </a:extLst>
            </p:cNvPr>
            <p:cNvSpPr/>
            <p:nvPr/>
          </p:nvSpPr>
          <p:spPr>
            <a:xfrm rot="20155529">
              <a:off x="10196076" y="1650473"/>
              <a:ext cx="784606" cy="858163"/>
            </a:xfrm>
            <a:custGeom>
              <a:avLst/>
              <a:gdLst>
                <a:gd name="connsiteX0" fmla="*/ 564356 w 609600"/>
                <a:gd name="connsiteY0" fmla="*/ 35362 h 666750"/>
                <a:gd name="connsiteX1" fmla="*/ 392906 w 609600"/>
                <a:gd name="connsiteY1" fmla="*/ 50602 h 666750"/>
                <a:gd name="connsiteX2" fmla="*/ 7144 w 609600"/>
                <a:gd name="connsiteY2" fmla="*/ 512564 h 666750"/>
                <a:gd name="connsiteX3" fmla="*/ 193834 w 609600"/>
                <a:gd name="connsiteY3" fmla="*/ 668774 h 666750"/>
                <a:gd name="connsiteX4" fmla="*/ 579596 w 609600"/>
                <a:gd name="connsiteY4" fmla="*/ 206812 h 666750"/>
                <a:gd name="connsiteX5" fmla="*/ 564356 w 609600"/>
                <a:gd name="connsiteY5" fmla="*/ 35362 h 666750"/>
                <a:gd name="connsiteX6" fmla="*/ 497681 w 609600"/>
                <a:gd name="connsiteY6" fmla="*/ 168712 h 666750"/>
                <a:gd name="connsiteX7" fmla="*/ 450056 w 609600"/>
                <a:gd name="connsiteY7" fmla="*/ 128707 h 666750"/>
                <a:gd name="connsiteX8" fmla="*/ 490061 w 609600"/>
                <a:gd name="connsiteY8" fmla="*/ 81082 h 666750"/>
                <a:gd name="connsiteX9" fmla="*/ 537686 w 609600"/>
                <a:gd name="connsiteY9" fmla="*/ 121087 h 666750"/>
                <a:gd name="connsiteX10" fmla="*/ 497681 w 609600"/>
                <a:gd name="connsiteY10" fmla="*/ 168712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9600" h="666750">
                  <a:moveTo>
                    <a:pt x="564356" y="35362"/>
                  </a:moveTo>
                  <a:cubicBezTo>
                    <a:pt x="512921" y="-7501"/>
                    <a:pt x="436721" y="-833"/>
                    <a:pt x="392906" y="50602"/>
                  </a:cubicBezTo>
                  <a:lnTo>
                    <a:pt x="7144" y="512564"/>
                  </a:lnTo>
                  <a:lnTo>
                    <a:pt x="193834" y="668774"/>
                  </a:lnTo>
                  <a:lnTo>
                    <a:pt x="579596" y="206812"/>
                  </a:lnTo>
                  <a:cubicBezTo>
                    <a:pt x="623411" y="155377"/>
                    <a:pt x="615791" y="78224"/>
                    <a:pt x="564356" y="35362"/>
                  </a:cubicBezTo>
                  <a:close/>
                  <a:moveTo>
                    <a:pt x="497681" y="168712"/>
                  </a:moveTo>
                  <a:cubicBezTo>
                    <a:pt x="473869" y="170617"/>
                    <a:pt x="451961" y="153472"/>
                    <a:pt x="450056" y="128707"/>
                  </a:cubicBezTo>
                  <a:cubicBezTo>
                    <a:pt x="448151" y="104894"/>
                    <a:pt x="465296" y="82987"/>
                    <a:pt x="490061" y="81082"/>
                  </a:cubicBezTo>
                  <a:cubicBezTo>
                    <a:pt x="513874" y="79177"/>
                    <a:pt x="535781" y="96322"/>
                    <a:pt x="537686" y="121087"/>
                  </a:cubicBezTo>
                  <a:cubicBezTo>
                    <a:pt x="539591" y="145852"/>
                    <a:pt x="522446" y="166807"/>
                    <a:pt x="497681" y="168712"/>
                  </a:cubicBezTo>
                  <a:close/>
                </a:path>
              </a:pathLst>
            </a:custGeom>
            <a:solidFill>
              <a:srgbClr val="575A6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63EBF6B-B244-4A65-8A56-314EE3C5CE5F}"/>
                </a:ext>
              </a:extLst>
            </p:cNvPr>
            <p:cNvSpPr/>
            <p:nvPr/>
          </p:nvSpPr>
          <p:spPr>
            <a:xfrm>
              <a:off x="9964017" y="2378032"/>
              <a:ext cx="760086" cy="612973"/>
            </a:xfrm>
            <a:custGeom>
              <a:avLst/>
              <a:gdLst>
                <a:gd name="connsiteX0" fmla="*/ 558641 w 590550"/>
                <a:gd name="connsiteY0" fmla="*/ 470059 h 476250"/>
                <a:gd name="connsiteX1" fmla="*/ 37624 w 590550"/>
                <a:gd name="connsiteY1" fmla="*/ 470059 h 476250"/>
                <a:gd name="connsiteX2" fmla="*/ 7144 w 590550"/>
                <a:gd name="connsiteY2" fmla="*/ 439579 h 476250"/>
                <a:gd name="connsiteX3" fmla="*/ 7144 w 590550"/>
                <a:gd name="connsiteY3" fmla="*/ 98584 h 476250"/>
                <a:gd name="connsiteX4" fmla="*/ 98584 w 590550"/>
                <a:gd name="connsiteY4" fmla="*/ 7144 h 476250"/>
                <a:gd name="connsiteX5" fmla="*/ 498634 w 590550"/>
                <a:gd name="connsiteY5" fmla="*/ 7144 h 476250"/>
                <a:gd name="connsiteX6" fmla="*/ 590074 w 590550"/>
                <a:gd name="connsiteY6" fmla="*/ 98584 h 476250"/>
                <a:gd name="connsiteX7" fmla="*/ 590074 w 590550"/>
                <a:gd name="connsiteY7" fmla="*/ 440531 h 476250"/>
                <a:gd name="connsiteX8" fmla="*/ 558641 w 590550"/>
                <a:gd name="connsiteY8" fmla="*/ 470059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0550" h="476250">
                  <a:moveTo>
                    <a:pt x="558641" y="470059"/>
                  </a:moveTo>
                  <a:lnTo>
                    <a:pt x="37624" y="470059"/>
                  </a:lnTo>
                  <a:cubicBezTo>
                    <a:pt x="20479" y="470059"/>
                    <a:pt x="7144" y="456724"/>
                    <a:pt x="7144" y="439579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498634" y="7144"/>
                  </a:lnTo>
                  <a:cubicBezTo>
                    <a:pt x="549116" y="7144"/>
                    <a:pt x="590074" y="48101"/>
                    <a:pt x="590074" y="98584"/>
                  </a:cubicBezTo>
                  <a:lnTo>
                    <a:pt x="590074" y="440531"/>
                  </a:lnTo>
                  <a:cubicBezTo>
                    <a:pt x="589121" y="456724"/>
                    <a:pt x="574834" y="470059"/>
                    <a:pt x="558641" y="470059"/>
                  </a:cubicBezTo>
                  <a:close/>
                </a:path>
              </a:pathLst>
            </a:custGeom>
            <a:solidFill>
              <a:srgbClr val="525168">
                <a:lumMod val="20000"/>
                <a:lumOff val="8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8D649A1-2BF8-483D-8B02-640528DF4243}"/>
                </a:ext>
              </a:extLst>
            </p:cNvPr>
            <p:cNvSpPr/>
            <p:nvPr/>
          </p:nvSpPr>
          <p:spPr>
            <a:xfrm>
              <a:off x="9860186" y="2960605"/>
              <a:ext cx="956236" cy="171632"/>
            </a:xfrm>
            <a:custGeom>
              <a:avLst/>
              <a:gdLst>
                <a:gd name="connsiteX0" fmla="*/ 711994 w 742950"/>
                <a:gd name="connsiteY0" fmla="*/ 129064 h 133350"/>
                <a:gd name="connsiteX1" fmla="*/ 37624 w 742950"/>
                <a:gd name="connsiteY1" fmla="*/ 129064 h 133350"/>
                <a:gd name="connsiteX2" fmla="*/ 7144 w 742950"/>
                <a:gd name="connsiteY2" fmla="*/ 98584 h 133350"/>
                <a:gd name="connsiteX3" fmla="*/ 7144 w 742950"/>
                <a:gd name="connsiteY3" fmla="*/ 98584 h 133350"/>
                <a:gd name="connsiteX4" fmla="*/ 98584 w 742950"/>
                <a:gd name="connsiteY4" fmla="*/ 7144 h 133350"/>
                <a:gd name="connsiteX5" fmla="*/ 651986 w 742950"/>
                <a:gd name="connsiteY5" fmla="*/ 7144 h 133350"/>
                <a:gd name="connsiteX6" fmla="*/ 743426 w 742950"/>
                <a:gd name="connsiteY6" fmla="*/ 98584 h 133350"/>
                <a:gd name="connsiteX7" fmla="*/ 743426 w 742950"/>
                <a:gd name="connsiteY7" fmla="*/ 98584 h 133350"/>
                <a:gd name="connsiteX8" fmla="*/ 711994 w 742950"/>
                <a:gd name="connsiteY8" fmla="*/ 12906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2950" h="133350">
                  <a:moveTo>
                    <a:pt x="711994" y="129064"/>
                  </a:moveTo>
                  <a:lnTo>
                    <a:pt x="37624" y="129064"/>
                  </a:lnTo>
                  <a:cubicBezTo>
                    <a:pt x="20479" y="129064"/>
                    <a:pt x="7144" y="115729"/>
                    <a:pt x="7144" y="98584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651986" y="7144"/>
                  </a:lnTo>
                  <a:cubicBezTo>
                    <a:pt x="702469" y="7144"/>
                    <a:pt x="743426" y="48101"/>
                    <a:pt x="743426" y="98584"/>
                  </a:cubicBezTo>
                  <a:lnTo>
                    <a:pt x="743426" y="98584"/>
                  </a:lnTo>
                  <a:cubicBezTo>
                    <a:pt x="742474" y="115729"/>
                    <a:pt x="729139" y="129064"/>
                    <a:pt x="711994" y="129064"/>
                  </a:cubicBezTo>
                  <a:close/>
                </a:path>
              </a:pathLst>
            </a:custGeom>
            <a:solidFill>
              <a:srgbClr val="52516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744C621-D9F3-406C-9A26-13FDDAE45D35}"/>
                </a:ext>
              </a:extLst>
            </p:cNvPr>
            <p:cNvSpPr/>
            <p:nvPr/>
          </p:nvSpPr>
          <p:spPr>
            <a:xfrm>
              <a:off x="10457547" y="2433447"/>
              <a:ext cx="122595" cy="122595"/>
            </a:xfrm>
            <a:custGeom>
              <a:avLst/>
              <a:gdLst>
                <a:gd name="connsiteX0" fmla="*/ 94774 w 95250"/>
                <a:gd name="connsiteY0" fmla="*/ 50959 h 95250"/>
                <a:gd name="connsiteX1" fmla="*/ 50959 w 95250"/>
                <a:gd name="connsiteY1" fmla="*/ 94774 h 95250"/>
                <a:gd name="connsiteX2" fmla="*/ 7144 w 95250"/>
                <a:gd name="connsiteY2" fmla="*/ 50959 h 95250"/>
                <a:gd name="connsiteX3" fmla="*/ 50959 w 95250"/>
                <a:gd name="connsiteY3" fmla="*/ 7144 h 95250"/>
                <a:gd name="connsiteX4" fmla="*/ 94774 w 95250"/>
                <a:gd name="connsiteY4" fmla="*/ 509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4774" y="50959"/>
                  </a:moveTo>
                  <a:cubicBezTo>
                    <a:pt x="94774" y="74771"/>
                    <a:pt x="74771" y="94774"/>
                    <a:pt x="50959" y="94774"/>
                  </a:cubicBezTo>
                  <a:cubicBezTo>
                    <a:pt x="27146" y="94774"/>
                    <a:pt x="7144" y="74771"/>
                    <a:pt x="7144" y="50959"/>
                  </a:cubicBezTo>
                  <a:cubicBezTo>
                    <a:pt x="7144" y="27146"/>
                    <a:pt x="27146" y="7144"/>
                    <a:pt x="50959" y="7144"/>
                  </a:cubicBezTo>
                  <a:cubicBezTo>
                    <a:pt x="74771" y="7144"/>
                    <a:pt x="94774" y="27146"/>
                    <a:pt x="94774" y="50959"/>
                  </a:cubicBezTo>
                  <a:close/>
                </a:path>
              </a:pathLst>
            </a:custGeom>
            <a:solidFill>
              <a:srgbClr val="52516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823330-F5AB-4F46-AF80-F4BA2D426B21}"/>
                </a:ext>
              </a:extLst>
            </p:cNvPr>
            <p:cNvSpPr/>
            <p:nvPr/>
          </p:nvSpPr>
          <p:spPr>
            <a:xfrm>
              <a:off x="8615128" y="1426185"/>
              <a:ext cx="331440" cy="270849"/>
            </a:xfrm>
            <a:custGeom>
              <a:avLst/>
              <a:gdLst>
                <a:gd name="connsiteX0" fmla="*/ 102790 w 238125"/>
                <a:gd name="connsiteY0" fmla="*/ 8493 h 238125"/>
                <a:gd name="connsiteX1" fmla="*/ 8493 w 238125"/>
                <a:gd name="connsiteY1" fmla="*/ 138985 h 238125"/>
                <a:gd name="connsiteX2" fmla="*/ 138985 w 238125"/>
                <a:gd name="connsiteY2" fmla="*/ 233283 h 238125"/>
                <a:gd name="connsiteX3" fmla="*/ 233283 w 238125"/>
                <a:gd name="connsiteY3" fmla="*/ 102790 h 238125"/>
                <a:gd name="connsiteX4" fmla="*/ 102790 w 238125"/>
                <a:gd name="connsiteY4" fmla="*/ 8493 h 238125"/>
                <a:gd name="connsiteX5" fmla="*/ 128508 w 238125"/>
                <a:gd name="connsiteY5" fmla="*/ 164703 h 238125"/>
                <a:gd name="connsiteX6" fmla="*/ 78025 w 238125"/>
                <a:gd name="connsiteY6" fmla="*/ 128508 h 238125"/>
                <a:gd name="connsiteX7" fmla="*/ 114220 w 238125"/>
                <a:gd name="connsiteY7" fmla="*/ 78025 h 238125"/>
                <a:gd name="connsiteX8" fmla="*/ 164703 w 238125"/>
                <a:gd name="connsiteY8" fmla="*/ 114220 h 238125"/>
                <a:gd name="connsiteX9" fmla="*/ 128508 w 238125"/>
                <a:gd name="connsiteY9" fmla="*/ 16470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238125">
                  <a:moveTo>
                    <a:pt x="102790" y="8493"/>
                  </a:moveTo>
                  <a:cubicBezTo>
                    <a:pt x="40878" y="18018"/>
                    <a:pt x="-1032" y="77073"/>
                    <a:pt x="8493" y="138985"/>
                  </a:cubicBezTo>
                  <a:cubicBezTo>
                    <a:pt x="18018" y="200898"/>
                    <a:pt x="77073" y="242808"/>
                    <a:pt x="138985" y="233283"/>
                  </a:cubicBezTo>
                  <a:cubicBezTo>
                    <a:pt x="200898" y="223758"/>
                    <a:pt x="242808" y="164703"/>
                    <a:pt x="233283" y="102790"/>
                  </a:cubicBezTo>
                  <a:cubicBezTo>
                    <a:pt x="222805" y="40878"/>
                    <a:pt x="164703" y="-1032"/>
                    <a:pt x="102790" y="8493"/>
                  </a:cubicBezTo>
                  <a:close/>
                  <a:moveTo>
                    <a:pt x="128508" y="164703"/>
                  </a:moveTo>
                  <a:cubicBezTo>
                    <a:pt x="104695" y="168513"/>
                    <a:pt x="81835" y="152320"/>
                    <a:pt x="78025" y="128508"/>
                  </a:cubicBezTo>
                  <a:cubicBezTo>
                    <a:pt x="74215" y="104695"/>
                    <a:pt x="90408" y="81835"/>
                    <a:pt x="114220" y="78025"/>
                  </a:cubicBezTo>
                  <a:cubicBezTo>
                    <a:pt x="138033" y="74215"/>
                    <a:pt x="160893" y="90408"/>
                    <a:pt x="164703" y="114220"/>
                  </a:cubicBezTo>
                  <a:cubicBezTo>
                    <a:pt x="169465" y="138033"/>
                    <a:pt x="152320" y="160893"/>
                    <a:pt x="128508" y="164703"/>
                  </a:cubicBezTo>
                  <a:close/>
                </a:path>
              </a:pathLst>
            </a:custGeom>
            <a:solidFill>
              <a:srgbClr val="84CC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7687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1128713" y="1271588"/>
            <a:ext cx="4943475" cy="36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• Arduino UNO REV3 </a:t>
            </a:r>
          </a:p>
          <a:p>
            <a:pPr marL="0" lvl="0" indent="0">
              <a:buNone/>
            </a:pP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• Gear motor </a:t>
            </a:r>
          </a:p>
          <a:p>
            <a:pPr marL="0" lvl="0" indent="0">
              <a:buNone/>
            </a:pP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• Servo motor </a:t>
            </a:r>
          </a:p>
          <a:p>
            <a:pPr marL="0" lvl="0" indent="0">
              <a:buNone/>
            </a:pP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• HC 6 - Bluetooth Module </a:t>
            </a:r>
          </a:p>
          <a:p>
            <a:pPr marL="0" lvl="0" indent="0">
              <a:buNone/>
            </a:pP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• Ultrasonic Sensor HC-SR04 </a:t>
            </a:r>
          </a:p>
          <a:p>
            <a:pPr marL="0" lvl="0" indent="0">
              <a:buNone/>
            </a:pP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• Laser module </a:t>
            </a:r>
          </a:p>
          <a:p>
            <a:pPr marL="0" lvl="0" indent="0">
              <a:buNone/>
            </a:pP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• GY-61 DXL335 3-Axis Accelerometer</a:t>
            </a:r>
          </a:p>
          <a:p>
            <a:pPr marL="0" lvl="0" indent="0">
              <a:buNone/>
            </a:pP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• L298D motor driver shield</a:t>
            </a:r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86B127-D66A-4CC0-B28B-94130E7683B2}"/>
              </a:ext>
            </a:extLst>
          </p:cNvPr>
          <p:cNvSpPr txBox="1"/>
          <p:nvPr/>
        </p:nvSpPr>
        <p:spPr>
          <a:xfrm>
            <a:off x="1664493" y="641831"/>
            <a:ext cx="6419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buNone/>
            </a:pPr>
            <a:r>
              <a:rPr lang="en-US" sz="3600" b="1" dirty="0"/>
              <a:t>Hardware Used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95E1ED-38F2-4A77-BEF8-538731F4B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695" y="1028700"/>
            <a:ext cx="5063780" cy="260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75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7BF83D-52EC-489C-883D-E376AD1DAE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 far our primary focus has been on creating the Arduino code and Android application necessary for the project setup.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Also, the SOLIDWORKS file required for 3D printing of the car chassis was created.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have found most of the hardware parts, but we need to find the accelerometer sensor.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We have been able to complete the main part of the project.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FFD2EC-0F53-4407-A5D8-A0CA344661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BCB685-FB4C-4666-B978-E18A17153DFA}"/>
              </a:ext>
            </a:extLst>
          </p:cNvPr>
          <p:cNvSpPr txBox="1"/>
          <p:nvPr/>
        </p:nvSpPr>
        <p:spPr>
          <a:xfrm>
            <a:off x="1671638" y="677269"/>
            <a:ext cx="520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Progress to date</a:t>
            </a:r>
          </a:p>
        </p:txBody>
      </p:sp>
    </p:spTree>
    <p:extLst>
      <p:ext uri="{BB962C8B-B14F-4D97-AF65-F5344CB8AC3E}">
        <p14:creationId xmlns:p14="http://schemas.microsoft.com/office/powerpoint/2010/main" val="1530046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1060073" y="1271588"/>
            <a:ext cx="6605171" cy="37194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lvl="0" indent="0">
              <a:buNone/>
            </a:pPr>
            <a:r>
              <a:rPr lang="en-US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One of the main problems in creating the car was finding a Bluetooth app that we needed.</a:t>
            </a:r>
          </a:p>
          <a:p>
            <a:pPr marL="0" lvl="0" indent="0">
              <a:buNone/>
            </a:pPr>
            <a:r>
              <a:rPr lang="en-US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Most of the apps found were unable to do both giving commands and getting readings at the same time.</a:t>
            </a:r>
          </a:p>
          <a:p>
            <a:pPr marL="0" lvl="0" indent="0">
              <a:buNone/>
            </a:pPr>
            <a:r>
              <a:rPr lang="en-US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 it was difficult to find an accelerometer sensor.</a:t>
            </a:r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86B127-D66A-4CC0-B28B-94130E7683B2}"/>
              </a:ext>
            </a:extLst>
          </p:cNvPr>
          <p:cNvSpPr txBox="1"/>
          <p:nvPr/>
        </p:nvSpPr>
        <p:spPr>
          <a:xfrm>
            <a:off x="1664493" y="641831"/>
            <a:ext cx="6419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buNone/>
            </a:pPr>
            <a:r>
              <a:rPr lang="en-US" sz="3600" b="1" dirty="0"/>
              <a:t>Limitation and Challenges</a:t>
            </a:r>
          </a:p>
        </p:txBody>
      </p:sp>
    </p:spTree>
    <p:extLst>
      <p:ext uri="{BB962C8B-B14F-4D97-AF65-F5344CB8AC3E}">
        <p14:creationId xmlns:p14="http://schemas.microsoft.com/office/powerpoint/2010/main" val="4168840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1060074" y="1271588"/>
            <a:ext cx="5551588" cy="37194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lvl="0" indent="0">
              <a:buNone/>
            </a:pPr>
            <a:r>
              <a:rPr lang="en-US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decided to create a Bluetooth app to overcome the difficulties.</a:t>
            </a:r>
          </a:p>
          <a:p>
            <a:pPr marL="0" lvl="0" indent="0">
              <a:buNone/>
            </a:pPr>
            <a:r>
              <a:rPr lang="en-US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Finally, we created an Android app using the MIT App Inventor Math Blocks software development platform.</a:t>
            </a:r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86B127-D66A-4CC0-B28B-94130E7683B2}"/>
              </a:ext>
            </a:extLst>
          </p:cNvPr>
          <p:cNvSpPr txBox="1"/>
          <p:nvPr/>
        </p:nvSpPr>
        <p:spPr>
          <a:xfrm>
            <a:off x="1664493" y="641831"/>
            <a:ext cx="6419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buNone/>
            </a:pPr>
            <a:r>
              <a:rPr lang="en-US" sz="3600" b="1" dirty="0"/>
              <a:t>Solutions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A016A2-B813-4792-89F3-46B8A9FEDF44}"/>
              </a:ext>
            </a:extLst>
          </p:cNvPr>
          <p:cNvGrpSpPr/>
          <p:nvPr/>
        </p:nvGrpSpPr>
        <p:grpSpPr>
          <a:xfrm flipH="1">
            <a:off x="6778331" y="908099"/>
            <a:ext cx="2151947" cy="2896681"/>
            <a:chOff x="2139373" y="1568826"/>
            <a:chExt cx="4193197" cy="4732973"/>
          </a:xfrm>
        </p:grpSpPr>
        <p:sp>
          <p:nvSpPr>
            <p:cNvPr id="32" name="Freeform 2">
              <a:extLst>
                <a:ext uri="{FF2B5EF4-FFF2-40B4-BE49-F238E27FC236}">
                  <a16:creationId xmlns:a16="http://schemas.microsoft.com/office/drawing/2014/main" id="{E99EC355-07B0-4E13-80D3-B96ECB8170EF}"/>
                </a:ext>
              </a:extLst>
            </p:cNvPr>
            <p:cNvSpPr/>
            <p:nvPr/>
          </p:nvSpPr>
          <p:spPr>
            <a:xfrm>
              <a:off x="2139373" y="1568826"/>
              <a:ext cx="4193197" cy="4732973"/>
            </a:xfrm>
            <a:custGeom>
              <a:avLst/>
              <a:gdLst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33775 w 4000500"/>
                <a:gd name="connsiteY2" fmla="*/ 3314700 h 4600575"/>
                <a:gd name="connsiteX3" fmla="*/ 3543300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43300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43300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31427 w 4000500"/>
                <a:gd name="connsiteY4" fmla="*/ 2800019 h 4600575"/>
                <a:gd name="connsiteX5" fmla="*/ 3724275 w 4000500"/>
                <a:gd name="connsiteY5" fmla="*/ 2705100 h 4600575"/>
                <a:gd name="connsiteX6" fmla="*/ 3629025 w 4000500"/>
                <a:gd name="connsiteY6" fmla="*/ 2600325 h 4600575"/>
                <a:gd name="connsiteX7" fmla="*/ 3752850 w 4000500"/>
                <a:gd name="connsiteY7" fmla="*/ 2524125 h 4600575"/>
                <a:gd name="connsiteX8" fmla="*/ 3686175 w 4000500"/>
                <a:gd name="connsiteY8" fmla="*/ 2295525 h 4600575"/>
                <a:gd name="connsiteX9" fmla="*/ 4000500 w 4000500"/>
                <a:gd name="connsiteY9" fmla="*/ 2085975 h 4600575"/>
                <a:gd name="connsiteX10" fmla="*/ 3552825 w 4000500"/>
                <a:gd name="connsiteY10" fmla="*/ 1457325 h 4600575"/>
                <a:gd name="connsiteX11" fmla="*/ 2028825 w 4000500"/>
                <a:gd name="connsiteY11" fmla="*/ 0 h 4600575"/>
                <a:gd name="connsiteX12" fmla="*/ 533400 w 4000500"/>
                <a:gd name="connsiteY12" fmla="*/ 933450 h 4600575"/>
                <a:gd name="connsiteX13" fmla="*/ 1028700 w 4000500"/>
                <a:gd name="connsiteY13" fmla="*/ 2838450 h 4600575"/>
                <a:gd name="connsiteX14" fmla="*/ 0 w 4000500"/>
                <a:gd name="connsiteY14" fmla="*/ 4600575 h 4600575"/>
                <a:gd name="connsiteX15" fmla="*/ 0 w 4000500"/>
                <a:gd name="connsiteY15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712348 w 4000500"/>
                <a:gd name="connsiteY4" fmla="*/ 2709075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712348 w 4000500"/>
                <a:gd name="connsiteY4" fmla="*/ 2709075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712348 w 4000500"/>
                <a:gd name="connsiteY4" fmla="*/ 2709075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66297 w 4000500"/>
                <a:gd name="connsiteY7" fmla="*/ 2291549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66297 w 4000500"/>
                <a:gd name="connsiteY7" fmla="*/ 2291549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66297 w 4000500"/>
                <a:gd name="connsiteY7" fmla="*/ 2291549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66297 w 4000500"/>
                <a:gd name="connsiteY7" fmla="*/ 2291549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12427"/>
                <a:gd name="connsiteY0" fmla="*/ 3952875 h 4600575"/>
                <a:gd name="connsiteX1" fmla="*/ 2632875 w 4012427"/>
                <a:gd name="connsiteY1" fmla="*/ 3281404 h 4600575"/>
                <a:gd name="connsiteX2" fmla="*/ 3509921 w 4012427"/>
                <a:gd name="connsiteY2" fmla="*/ 3306749 h 4600575"/>
                <a:gd name="connsiteX3" fmla="*/ 3555226 w 4012427"/>
                <a:gd name="connsiteY3" fmla="*/ 2851950 h 4600575"/>
                <a:gd name="connsiteX4" fmla="*/ 3696446 w 4012427"/>
                <a:gd name="connsiteY4" fmla="*/ 2701124 h 4600575"/>
                <a:gd name="connsiteX5" fmla="*/ 3664806 w 4012427"/>
                <a:gd name="connsiteY5" fmla="*/ 2620203 h 4600575"/>
                <a:gd name="connsiteX6" fmla="*/ 3752850 w 4012427"/>
                <a:gd name="connsiteY6" fmla="*/ 2524125 h 4600575"/>
                <a:gd name="connsiteX7" fmla="*/ 3666297 w 4012427"/>
                <a:gd name="connsiteY7" fmla="*/ 2291549 h 4600575"/>
                <a:gd name="connsiteX8" fmla="*/ 4012427 w 4012427"/>
                <a:gd name="connsiteY8" fmla="*/ 2157537 h 4600575"/>
                <a:gd name="connsiteX9" fmla="*/ 3552825 w 4012427"/>
                <a:gd name="connsiteY9" fmla="*/ 1457325 h 4600575"/>
                <a:gd name="connsiteX10" fmla="*/ 2028825 w 4012427"/>
                <a:gd name="connsiteY10" fmla="*/ 0 h 4600575"/>
                <a:gd name="connsiteX11" fmla="*/ 533400 w 4012427"/>
                <a:gd name="connsiteY11" fmla="*/ 933450 h 4600575"/>
                <a:gd name="connsiteX12" fmla="*/ 1028700 w 4012427"/>
                <a:gd name="connsiteY12" fmla="*/ 2838450 h 4600575"/>
                <a:gd name="connsiteX13" fmla="*/ 0 w 4012427"/>
                <a:gd name="connsiteY13" fmla="*/ 4600575 h 4600575"/>
                <a:gd name="connsiteX14" fmla="*/ 0 w 4012427"/>
                <a:gd name="connsiteY14" fmla="*/ 4600575 h 4600575"/>
                <a:gd name="connsiteX0" fmla="*/ 2428875 w 4012427"/>
                <a:gd name="connsiteY0" fmla="*/ 3952875 h 4600575"/>
                <a:gd name="connsiteX1" fmla="*/ 2632875 w 4012427"/>
                <a:gd name="connsiteY1" fmla="*/ 3281404 h 4600575"/>
                <a:gd name="connsiteX2" fmla="*/ 3509921 w 4012427"/>
                <a:gd name="connsiteY2" fmla="*/ 3306749 h 4600575"/>
                <a:gd name="connsiteX3" fmla="*/ 3555226 w 4012427"/>
                <a:gd name="connsiteY3" fmla="*/ 2851950 h 4600575"/>
                <a:gd name="connsiteX4" fmla="*/ 3696446 w 4012427"/>
                <a:gd name="connsiteY4" fmla="*/ 2701124 h 4600575"/>
                <a:gd name="connsiteX5" fmla="*/ 3664806 w 4012427"/>
                <a:gd name="connsiteY5" fmla="*/ 2620203 h 4600575"/>
                <a:gd name="connsiteX6" fmla="*/ 3752850 w 4012427"/>
                <a:gd name="connsiteY6" fmla="*/ 2524125 h 4600575"/>
                <a:gd name="connsiteX7" fmla="*/ 3666297 w 4012427"/>
                <a:gd name="connsiteY7" fmla="*/ 2291549 h 4600575"/>
                <a:gd name="connsiteX8" fmla="*/ 4012427 w 4012427"/>
                <a:gd name="connsiteY8" fmla="*/ 2157537 h 4600575"/>
                <a:gd name="connsiteX9" fmla="*/ 3552825 w 4012427"/>
                <a:gd name="connsiteY9" fmla="*/ 1457325 h 4600575"/>
                <a:gd name="connsiteX10" fmla="*/ 2028825 w 4012427"/>
                <a:gd name="connsiteY10" fmla="*/ 0 h 4600575"/>
                <a:gd name="connsiteX11" fmla="*/ 533400 w 4012427"/>
                <a:gd name="connsiteY11" fmla="*/ 933450 h 4600575"/>
                <a:gd name="connsiteX12" fmla="*/ 1028700 w 4012427"/>
                <a:gd name="connsiteY12" fmla="*/ 2838450 h 4600575"/>
                <a:gd name="connsiteX13" fmla="*/ 0 w 4012427"/>
                <a:gd name="connsiteY13" fmla="*/ 4600575 h 4600575"/>
                <a:gd name="connsiteX14" fmla="*/ 0 w 4012427"/>
                <a:gd name="connsiteY14" fmla="*/ 4600575 h 4600575"/>
                <a:gd name="connsiteX0" fmla="*/ 2428875 w 4024354"/>
                <a:gd name="connsiteY0" fmla="*/ 3952875 h 4600575"/>
                <a:gd name="connsiteX1" fmla="*/ 2632875 w 4024354"/>
                <a:gd name="connsiteY1" fmla="*/ 3281404 h 4600575"/>
                <a:gd name="connsiteX2" fmla="*/ 3509921 w 4024354"/>
                <a:gd name="connsiteY2" fmla="*/ 3306749 h 4600575"/>
                <a:gd name="connsiteX3" fmla="*/ 3555226 w 4024354"/>
                <a:gd name="connsiteY3" fmla="*/ 2851950 h 4600575"/>
                <a:gd name="connsiteX4" fmla="*/ 3696446 w 4024354"/>
                <a:gd name="connsiteY4" fmla="*/ 2701124 h 4600575"/>
                <a:gd name="connsiteX5" fmla="*/ 3664806 w 4024354"/>
                <a:gd name="connsiteY5" fmla="*/ 2620203 h 4600575"/>
                <a:gd name="connsiteX6" fmla="*/ 3752850 w 4024354"/>
                <a:gd name="connsiteY6" fmla="*/ 2524125 h 4600575"/>
                <a:gd name="connsiteX7" fmla="*/ 3666297 w 4024354"/>
                <a:gd name="connsiteY7" fmla="*/ 2291549 h 4600575"/>
                <a:gd name="connsiteX8" fmla="*/ 4024354 w 4024354"/>
                <a:gd name="connsiteY8" fmla="*/ 2097902 h 4600575"/>
                <a:gd name="connsiteX9" fmla="*/ 3552825 w 4024354"/>
                <a:gd name="connsiteY9" fmla="*/ 1457325 h 4600575"/>
                <a:gd name="connsiteX10" fmla="*/ 2028825 w 4024354"/>
                <a:gd name="connsiteY10" fmla="*/ 0 h 4600575"/>
                <a:gd name="connsiteX11" fmla="*/ 533400 w 4024354"/>
                <a:gd name="connsiteY11" fmla="*/ 933450 h 4600575"/>
                <a:gd name="connsiteX12" fmla="*/ 1028700 w 4024354"/>
                <a:gd name="connsiteY12" fmla="*/ 2838450 h 4600575"/>
                <a:gd name="connsiteX13" fmla="*/ 0 w 4024354"/>
                <a:gd name="connsiteY13" fmla="*/ 4600575 h 4600575"/>
                <a:gd name="connsiteX14" fmla="*/ 0 w 4024354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66297 w 4008452"/>
                <a:gd name="connsiteY7" fmla="*/ 2291549 h 4600575"/>
                <a:gd name="connsiteX8" fmla="*/ 4008452 w 4008452"/>
                <a:gd name="connsiteY8" fmla="*/ 2105854 h 4600575"/>
                <a:gd name="connsiteX9" fmla="*/ 3552825 w 4008452"/>
                <a:gd name="connsiteY9" fmla="*/ 1457325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66297 w 4008452"/>
                <a:gd name="connsiteY7" fmla="*/ 2291549 h 4600575"/>
                <a:gd name="connsiteX8" fmla="*/ 4008452 w 4008452"/>
                <a:gd name="connsiteY8" fmla="*/ 2105854 h 4600575"/>
                <a:gd name="connsiteX9" fmla="*/ 3552825 w 4008452"/>
                <a:gd name="connsiteY9" fmla="*/ 1457325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86175 w 4008452"/>
                <a:gd name="connsiteY7" fmla="*/ 2315403 h 4600575"/>
                <a:gd name="connsiteX8" fmla="*/ 4008452 w 4008452"/>
                <a:gd name="connsiteY8" fmla="*/ 2105854 h 4600575"/>
                <a:gd name="connsiteX9" fmla="*/ 3552825 w 4008452"/>
                <a:gd name="connsiteY9" fmla="*/ 1457325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86175 w 4008452"/>
                <a:gd name="connsiteY7" fmla="*/ 2315403 h 4600575"/>
                <a:gd name="connsiteX8" fmla="*/ 4008452 w 4008452"/>
                <a:gd name="connsiteY8" fmla="*/ 2105854 h 4600575"/>
                <a:gd name="connsiteX9" fmla="*/ 3552825 w 4008452"/>
                <a:gd name="connsiteY9" fmla="*/ 1457325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86175 w 4008452"/>
                <a:gd name="connsiteY7" fmla="*/ 2315403 h 4600575"/>
                <a:gd name="connsiteX8" fmla="*/ 4008452 w 4008452"/>
                <a:gd name="connsiteY8" fmla="*/ 2105854 h 4600575"/>
                <a:gd name="connsiteX9" fmla="*/ 3552825 w 4008452"/>
                <a:gd name="connsiteY9" fmla="*/ 1457325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86175 w 4008452"/>
                <a:gd name="connsiteY7" fmla="*/ 2315403 h 4600575"/>
                <a:gd name="connsiteX8" fmla="*/ 4008452 w 4008452"/>
                <a:gd name="connsiteY8" fmla="*/ 2105854 h 4600575"/>
                <a:gd name="connsiteX9" fmla="*/ 3592581 w 4008452"/>
                <a:gd name="connsiteY9" fmla="*/ 1489130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86175 w 4008452"/>
                <a:gd name="connsiteY7" fmla="*/ 2315403 h 4600575"/>
                <a:gd name="connsiteX8" fmla="*/ 4008452 w 4008452"/>
                <a:gd name="connsiteY8" fmla="*/ 2105854 h 4600575"/>
                <a:gd name="connsiteX9" fmla="*/ 3592581 w 4008452"/>
                <a:gd name="connsiteY9" fmla="*/ 1489130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70"/>
                <a:gd name="connsiteY0" fmla="*/ 3952875 h 4600575"/>
                <a:gd name="connsiteX1" fmla="*/ 2632875 w 4008470"/>
                <a:gd name="connsiteY1" fmla="*/ 3281404 h 4600575"/>
                <a:gd name="connsiteX2" fmla="*/ 3509921 w 4008470"/>
                <a:gd name="connsiteY2" fmla="*/ 3306749 h 4600575"/>
                <a:gd name="connsiteX3" fmla="*/ 3555226 w 4008470"/>
                <a:gd name="connsiteY3" fmla="*/ 2851950 h 4600575"/>
                <a:gd name="connsiteX4" fmla="*/ 3696446 w 4008470"/>
                <a:gd name="connsiteY4" fmla="*/ 2701124 h 4600575"/>
                <a:gd name="connsiteX5" fmla="*/ 3664806 w 4008470"/>
                <a:gd name="connsiteY5" fmla="*/ 2620203 h 4600575"/>
                <a:gd name="connsiteX6" fmla="*/ 3752850 w 4008470"/>
                <a:gd name="connsiteY6" fmla="*/ 2524125 h 4600575"/>
                <a:gd name="connsiteX7" fmla="*/ 3686175 w 4008470"/>
                <a:gd name="connsiteY7" fmla="*/ 2315403 h 4600575"/>
                <a:gd name="connsiteX8" fmla="*/ 4008452 w 4008470"/>
                <a:gd name="connsiteY8" fmla="*/ 2105854 h 4600575"/>
                <a:gd name="connsiteX9" fmla="*/ 3592581 w 4008470"/>
                <a:gd name="connsiteY9" fmla="*/ 1489130 h 4600575"/>
                <a:gd name="connsiteX10" fmla="*/ 2028825 w 4008470"/>
                <a:gd name="connsiteY10" fmla="*/ 0 h 4600575"/>
                <a:gd name="connsiteX11" fmla="*/ 533400 w 4008470"/>
                <a:gd name="connsiteY11" fmla="*/ 933450 h 4600575"/>
                <a:gd name="connsiteX12" fmla="*/ 1028700 w 4008470"/>
                <a:gd name="connsiteY12" fmla="*/ 2838450 h 4600575"/>
                <a:gd name="connsiteX13" fmla="*/ 0 w 4008470"/>
                <a:gd name="connsiteY13" fmla="*/ 4600575 h 4600575"/>
                <a:gd name="connsiteX14" fmla="*/ 0 w 4008470"/>
                <a:gd name="connsiteY14" fmla="*/ 4600575 h 4600575"/>
                <a:gd name="connsiteX0" fmla="*/ 2428875 w 4008470"/>
                <a:gd name="connsiteY0" fmla="*/ 3952875 h 4600575"/>
                <a:gd name="connsiteX1" fmla="*/ 2632875 w 4008470"/>
                <a:gd name="connsiteY1" fmla="*/ 3281404 h 4600575"/>
                <a:gd name="connsiteX2" fmla="*/ 3509921 w 4008470"/>
                <a:gd name="connsiteY2" fmla="*/ 3306749 h 4600575"/>
                <a:gd name="connsiteX3" fmla="*/ 3555226 w 4008470"/>
                <a:gd name="connsiteY3" fmla="*/ 2851950 h 4600575"/>
                <a:gd name="connsiteX4" fmla="*/ 3696446 w 4008470"/>
                <a:gd name="connsiteY4" fmla="*/ 2701124 h 4600575"/>
                <a:gd name="connsiteX5" fmla="*/ 3664806 w 4008470"/>
                <a:gd name="connsiteY5" fmla="*/ 2620203 h 4600575"/>
                <a:gd name="connsiteX6" fmla="*/ 3752850 w 4008470"/>
                <a:gd name="connsiteY6" fmla="*/ 2524125 h 4600575"/>
                <a:gd name="connsiteX7" fmla="*/ 3686175 w 4008470"/>
                <a:gd name="connsiteY7" fmla="*/ 2315403 h 4600575"/>
                <a:gd name="connsiteX8" fmla="*/ 4008452 w 4008470"/>
                <a:gd name="connsiteY8" fmla="*/ 2105854 h 4600575"/>
                <a:gd name="connsiteX9" fmla="*/ 3592581 w 4008470"/>
                <a:gd name="connsiteY9" fmla="*/ 1489130 h 4600575"/>
                <a:gd name="connsiteX10" fmla="*/ 2028825 w 4008470"/>
                <a:gd name="connsiteY10" fmla="*/ 0 h 4600575"/>
                <a:gd name="connsiteX11" fmla="*/ 533400 w 4008470"/>
                <a:gd name="connsiteY11" fmla="*/ 933450 h 4600575"/>
                <a:gd name="connsiteX12" fmla="*/ 1028700 w 4008470"/>
                <a:gd name="connsiteY12" fmla="*/ 2838450 h 4600575"/>
                <a:gd name="connsiteX13" fmla="*/ 0 w 4008470"/>
                <a:gd name="connsiteY13" fmla="*/ 4600575 h 4600575"/>
                <a:gd name="connsiteX14" fmla="*/ 0 w 4008470"/>
                <a:gd name="connsiteY14" fmla="*/ 4600575 h 4600575"/>
                <a:gd name="connsiteX0" fmla="*/ 2428875 w 4008470"/>
                <a:gd name="connsiteY0" fmla="*/ 3952875 h 4600575"/>
                <a:gd name="connsiteX1" fmla="*/ 2632875 w 4008470"/>
                <a:gd name="connsiteY1" fmla="*/ 3281404 h 4600575"/>
                <a:gd name="connsiteX2" fmla="*/ 3509921 w 4008470"/>
                <a:gd name="connsiteY2" fmla="*/ 3306749 h 4600575"/>
                <a:gd name="connsiteX3" fmla="*/ 3555226 w 4008470"/>
                <a:gd name="connsiteY3" fmla="*/ 2851950 h 4600575"/>
                <a:gd name="connsiteX4" fmla="*/ 3696446 w 4008470"/>
                <a:gd name="connsiteY4" fmla="*/ 2701124 h 4600575"/>
                <a:gd name="connsiteX5" fmla="*/ 3664806 w 4008470"/>
                <a:gd name="connsiteY5" fmla="*/ 2620203 h 4600575"/>
                <a:gd name="connsiteX6" fmla="*/ 3752850 w 4008470"/>
                <a:gd name="connsiteY6" fmla="*/ 2524125 h 4600575"/>
                <a:gd name="connsiteX7" fmla="*/ 3686175 w 4008470"/>
                <a:gd name="connsiteY7" fmla="*/ 2315403 h 4600575"/>
                <a:gd name="connsiteX8" fmla="*/ 4008452 w 4008470"/>
                <a:gd name="connsiteY8" fmla="*/ 2105854 h 4600575"/>
                <a:gd name="connsiteX9" fmla="*/ 3592581 w 4008470"/>
                <a:gd name="connsiteY9" fmla="*/ 1489130 h 4600575"/>
                <a:gd name="connsiteX10" fmla="*/ 2028825 w 4008470"/>
                <a:gd name="connsiteY10" fmla="*/ 0 h 4600575"/>
                <a:gd name="connsiteX11" fmla="*/ 533400 w 4008470"/>
                <a:gd name="connsiteY11" fmla="*/ 933450 h 4600575"/>
                <a:gd name="connsiteX12" fmla="*/ 1028700 w 4008470"/>
                <a:gd name="connsiteY12" fmla="*/ 2838450 h 4600575"/>
                <a:gd name="connsiteX13" fmla="*/ 0 w 4008470"/>
                <a:gd name="connsiteY13" fmla="*/ 4600575 h 4600575"/>
                <a:gd name="connsiteX14" fmla="*/ 0 w 4008470"/>
                <a:gd name="connsiteY14" fmla="*/ 4600575 h 4600575"/>
                <a:gd name="connsiteX0" fmla="*/ 2428875 w 4008470"/>
                <a:gd name="connsiteY0" fmla="*/ 3980705 h 4628405"/>
                <a:gd name="connsiteX1" fmla="*/ 2632875 w 4008470"/>
                <a:gd name="connsiteY1" fmla="*/ 3309234 h 4628405"/>
                <a:gd name="connsiteX2" fmla="*/ 3509921 w 4008470"/>
                <a:gd name="connsiteY2" fmla="*/ 3334579 h 4628405"/>
                <a:gd name="connsiteX3" fmla="*/ 3555226 w 4008470"/>
                <a:gd name="connsiteY3" fmla="*/ 2879780 h 4628405"/>
                <a:gd name="connsiteX4" fmla="*/ 3696446 w 4008470"/>
                <a:gd name="connsiteY4" fmla="*/ 2728954 h 4628405"/>
                <a:gd name="connsiteX5" fmla="*/ 3664806 w 4008470"/>
                <a:gd name="connsiteY5" fmla="*/ 2648033 h 4628405"/>
                <a:gd name="connsiteX6" fmla="*/ 3752850 w 4008470"/>
                <a:gd name="connsiteY6" fmla="*/ 2551955 h 4628405"/>
                <a:gd name="connsiteX7" fmla="*/ 3686175 w 4008470"/>
                <a:gd name="connsiteY7" fmla="*/ 2343233 h 4628405"/>
                <a:gd name="connsiteX8" fmla="*/ 4008452 w 4008470"/>
                <a:gd name="connsiteY8" fmla="*/ 2133684 h 4628405"/>
                <a:gd name="connsiteX9" fmla="*/ 3592581 w 4008470"/>
                <a:gd name="connsiteY9" fmla="*/ 1516960 h 4628405"/>
                <a:gd name="connsiteX10" fmla="*/ 2000996 w 4008470"/>
                <a:gd name="connsiteY10" fmla="*/ 0 h 4628405"/>
                <a:gd name="connsiteX11" fmla="*/ 533400 w 4008470"/>
                <a:gd name="connsiteY11" fmla="*/ 961280 h 4628405"/>
                <a:gd name="connsiteX12" fmla="*/ 1028700 w 4008470"/>
                <a:gd name="connsiteY12" fmla="*/ 2866280 h 4628405"/>
                <a:gd name="connsiteX13" fmla="*/ 0 w 4008470"/>
                <a:gd name="connsiteY13" fmla="*/ 4628405 h 4628405"/>
                <a:gd name="connsiteX14" fmla="*/ 0 w 4008470"/>
                <a:gd name="connsiteY14" fmla="*/ 4628405 h 4628405"/>
                <a:gd name="connsiteX0" fmla="*/ 2428875 w 4008470"/>
                <a:gd name="connsiteY0" fmla="*/ 3980705 h 4628405"/>
                <a:gd name="connsiteX1" fmla="*/ 2632875 w 4008470"/>
                <a:gd name="connsiteY1" fmla="*/ 3309234 h 4628405"/>
                <a:gd name="connsiteX2" fmla="*/ 3509921 w 4008470"/>
                <a:gd name="connsiteY2" fmla="*/ 3334579 h 4628405"/>
                <a:gd name="connsiteX3" fmla="*/ 3555226 w 4008470"/>
                <a:gd name="connsiteY3" fmla="*/ 2879780 h 4628405"/>
                <a:gd name="connsiteX4" fmla="*/ 3696446 w 4008470"/>
                <a:gd name="connsiteY4" fmla="*/ 2728954 h 4628405"/>
                <a:gd name="connsiteX5" fmla="*/ 3664806 w 4008470"/>
                <a:gd name="connsiteY5" fmla="*/ 2648033 h 4628405"/>
                <a:gd name="connsiteX6" fmla="*/ 3752850 w 4008470"/>
                <a:gd name="connsiteY6" fmla="*/ 2551955 h 4628405"/>
                <a:gd name="connsiteX7" fmla="*/ 3686175 w 4008470"/>
                <a:gd name="connsiteY7" fmla="*/ 2343233 h 4628405"/>
                <a:gd name="connsiteX8" fmla="*/ 4008452 w 4008470"/>
                <a:gd name="connsiteY8" fmla="*/ 2133684 h 4628405"/>
                <a:gd name="connsiteX9" fmla="*/ 3592581 w 4008470"/>
                <a:gd name="connsiteY9" fmla="*/ 1516960 h 4628405"/>
                <a:gd name="connsiteX10" fmla="*/ 2000996 w 4008470"/>
                <a:gd name="connsiteY10" fmla="*/ 0 h 4628405"/>
                <a:gd name="connsiteX11" fmla="*/ 533400 w 4008470"/>
                <a:gd name="connsiteY11" fmla="*/ 961280 h 4628405"/>
                <a:gd name="connsiteX12" fmla="*/ 1028700 w 4008470"/>
                <a:gd name="connsiteY12" fmla="*/ 2866280 h 4628405"/>
                <a:gd name="connsiteX13" fmla="*/ 0 w 4008470"/>
                <a:gd name="connsiteY13" fmla="*/ 4628405 h 4628405"/>
                <a:gd name="connsiteX14" fmla="*/ 0 w 4008470"/>
                <a:gd name="connsiteY14" fmla="*/ 4628405 h 4628405"/>
                <a:gd name="connsiteX0" fmla="*/ 2428875 w 4008470"/>
                <a:gd name="connsiteY0" fmla="*/ 3980705 h 4628405"/>
                <a:gd name="connsiteX1" fmla="*/ 2632875 w 4008470"/>
                <a:gd name="connsiteY1" fmla="*/ 3309234 h 4628405"/>
                <a:gd name="connsiteX2" fmla="*/ 3509921 w 4008470"/>
                <a:gd name="connsiteY2" fmla="*/ 3334579 h 4628405"/>
                <a:gd name="connsiteX3" fmla="*/ 3555226 w 4008470"/>
                <a:gd name="connsiteY3" fmla="*/ 2879780 h 4628405"/>
                <a:gd name="connsiteX4" fmla="*/ 3696446 w 4008470"/>
                <a:gd name="connsiteY4" fmla="*/ 2728954 h 4628405"/>
                <a:gd name="connsiteX5" fmla="*/ 3664806 w 4008470"/>
                <a:gd name="connsiteY5" fmla="*/ 2648033 h 4628405"/>
                <a:gd name="connsiteX6" fmla="*/ 3752850 w 4008470"/>
                <a:gd name="connsiteY6" fmla="*/ 2551955 h 4628405"/>
                <a:gd name="connsiteX7" fmla="*/ 3686175 w 4008470"/>
                <a:gd name="connsiteY7" fmla="*/ 2343233 h 4628405"/>
                <a:gd name="connsiteX8" fmla="*/ 4008452 w 4008470"/>
                <a:gd name="connsiteY8" fmla="*/ 2133684 h 4628405"/>
                <a:gd name="connsiteX9" fmla="*/ 3592581 w 4008470"/>
                <a:gd name="connsiteY9" fmla="*/ 1516960 h 4628405"/>
                <a:gd name="connsiteX10" fmla="*/ 2000996 w 4008470"/>
                <a:gd name="connsiteY10" fmla="*/ 0 h 4628405"/>
                <a:gd name="connsiteX11" fmla="*/ 533400 w 4008470"/>
                <a:gd name="connsiteY11" fmla="*/ 961280 h 4628405"/>
                <a:gd name="connsiteX12" fmla="*/ 1028700 w 4008470"/>
                <a:gd name="connsiteY12" fmla="*/ 2866280 h 4628405"/>
                <a:gd name="connsiteX13" fmla="*/ 0 w 4008470"/>
                <a:gd name="connsiteY13" fmla="*/ 4628405 h 4628405"/>
                <a:gd name="connsiteX14" fmla="*/ 0 w 4008470"/>
                <a:gd name="connsiteY14" fmla="*/ 4628405 h 4628405"/>
                <a:gd name="connsiteX0" fmla="*/ 2428875 w 4008470"/>
                <a:gd name="connsiteY0" fmla="*/ 3980809 h 4628509"/>
                <a:gd name="connsiteX1" fmla="*/ 2632875 w 4008470"/>
                <a:gd name="connsiteY1" fmla="*/ 3309338 h 4628509"/>
                <a:gd name="connsiteX2" fmla="*/ 3509921 w 4008470"/>
                <a:gd name="connsiteY2" fmla="*/ 3334683 h 4628509"/>
                <a:gd name="connsiteX3" fmla="*/ 3555226 w 4008470"/>
                <a:gd name="connsiteY3" fmla="*/ 2879884 h 4628509"/>
                <a:gd name="connsiteX4" fmla="*/ 3696446 w 4008470"/>
                <a:gd name="connsiteY4" fmla="*/ 2729058 h 4628509"/>
                <a:gd name="connsiteX5" fmla="*/ 3664806 w 4008470"/>
                <a:gd name="connsiteY5" fmla="*/ 2648137 h 4628509"/>
                <a:gd name="connsiteX6" fmla="*/ 3752850 w 4008470"/>
                <a:gd name="connsiteY6" fmla="*/ 2552059 h 4628509"/>
                <a:gd name="connsiteX7" fmla="*/ 3686175 w 4008470"/>
                <a:gd name="connsiteY7" fmla="*/ 2343337 h 4628509"/>
                <a:gd name="connsiteX8" fmla="*/ 4008452 w 4008470"/>
                <a:gd name="connsiteY8" fmla="*/ 2133788 h 4628509"/>
                <a:gd name="connsiteX9" fmla="*/ 3592581 w 4008470"/>
                <a:gd name="connsiteY9" fmla="*/ 1517064 h 4628509"/>
                <a:gd name="connsiteX10" fmla="*/ 2000996 w 4008470"/>
                <a:gd name="connsiteY10" fmla="*/ 104 h 4628509"/>
                <a:gd name="connsiteX11" fmla="*/ 533400 w 4008470"/>
                <a:gd name="connsiteY11" fmla="*/ 961384 h 4628509"/>
                <a:gd name="connsiteX12" fmla="*/ 1028700 w 4008470"/>
                <a:gd name="connsiteY12" fmla="*/ 2866384 h 4628509"/>
                <a:gd name="connsiteX13" fmla="*/ 0 w 4008470"/>
                <a:gd name="connsiteY13" fmla="*/ 4628509 h 4628509"/>
                <a:gd name="connsiteX14" fmla="*/ 0 w 4008470"/>
                <a:gd name="connsiteY14" fmla="*/ 4628509 h 4628509"/>
                <a:gd name="connsiteX0" fmla="*/ 2428875 w 4008470"/>
                <a:gd name="connsiteY0" fmla="*/ 3980809 h 4628509"/>
                <a:gd name="connsiteX1" fmla="*/ 2632875 w 4008470"/>
                <a:gd name="connsiteY1" fmla="*/ 3309338 h 4628509"/>
                <a:gd name="connsiteX2" fmla="*/ 3509921 w 4008470"/>
                <a:gd name="connsiteY2" fmla="*/ 3334683 h 4628509"/>
                <a:gd name="connsiteX3" fmla="*/ 3555226 w 4008470"/>
                <a:gd name="connsiteY3" fmla="*/ 2879884 h 4628509"/>
                <a:gd name="connsiteX4" fmla="*/ 3696446 w 4008470"/>
                <a:gd name="connsiteY4" fmla="*/ 2729058 h 4628509"/>
                <a:gd name="connsiteX5" fmla="*/ 3664806 w 4008470"/>
                <a:gd name="connsiteY5" fmla="*/ 2648137 h 4628509"/>
                <a:gd name="connsiteX6" fmla="*/ 3752850 w 4008470"/>
                <a:gd name="connsiteY6" fmla="*/ 2552059 h 4628509"/>
                <a:gd name="connsiteX7" fmla="*/ 3686175 w 4008470"/>
                <a:gd name="connsiteY7" fmla="*/ 2343337 h 4628509"/>
                <a:gd name="connsiteX8" fmla="*/ 4008452 w 4008470"/>
                <a:gd name="connsiteY8" fmla="*/ 2133788 h 4628509"/>
                <a:gd name="connsiteX9" fmla="*/ 3592581 w 4008470"/>
                <a:gd name="connsiteY9" fmla="*/ 1517064 h 4628509"/>
                <a:gd name="connsiteX10" fmla="*/ 2000996 w 4008470"/>
                <a:gd name="connsiteY10" fmla="*/ 104 h 4628509"/>
                <a:gd name="connsiteX11" fmla="*/ 549303 w 4008470"/>
                <a:gd name="connsiteY11" fmla="*/ 965360 h 4628509"/>
                <a:gd name="connsiteX12" fmla="*/ 1028700 w 4008470"/>
                <a:gd name="connsiteY12" fmla="*/ 2866384 h 4628509"/>
                <a:gd name="connsiteX13" fmla="*/ 0 w 4008470"/>
                <a:gd name="connsiteY13" fmla="*/ 4628509 h 4628509"/>
                <a:gd name="connsiteX14" fmla="*/ 0 w 4008470"/>
                <a:gd name="connsiteY14" fmla="*/ 4628509 h 4628509"/>
                <a:gd name="connsiteX0" fmla="*/ 2428875 w 4008470"/>
                <a:gd name="connsiteY0" fmla="*/ 3980953 h 4628653"/>
                <a:gd name="connsiteX1" fmla="*/ 2632875 w 4008470"/>
                <a:gd name="connsiteY1" fmla="*/ 3309482 h 4628653"/>
                <a:gd name="connsiteX2" fmla="*/ 3509921 w 4008470"/>
                <a:gd name="connsiteY2" fmla="*/ 3334827 h 4628653"/>
                <a:gd name="connsiteX3" fmla="*/ 3555226 w 4008470"/>
                <a:gd name="connsiteY3" fmla="*/ 2880028 h 4628653"/>
                <a:gd name="connsiteX4" fmla="*/ 3696446 w 4008470"/>
                <a:gd name="connsiteY4" fmla="*/ 2729202 h 4628653"/>
                <a:gd name="connsiteX5" fmla="*/ 3664806 w 4008470"/>
                <a:gd name="connsiteY5" fmla="*/ 2648281 h 4628653"/>
                <a:gd name="connsiteX6" fmla="*/ 3752850 w 4008470"/>
                <a:gd name="connsiteY6" fmla="*/ 2552203 h 4628653"/>
                <a:gd name="connsiteX7" fmla="*/ 3686175 w 4008470"/>
                <a:gd name="connsiteY7" fmla="*/ 2343481 h 4628653"/>
                <a:gd name="connsiteX8" fmla="*/ 4008452 w 4008470"/>
                <a:gd name="connsiteY8" fmla="*/ 2133932 h 4628653"/>
                <a:gd name="connsiteX9" fmla="*/ 3592581 w 4008470"/>
                <a:gd name="connsiteY9" fmla="*/ 1517208 h 4628653"/>
                <a:gd name="connsiteX10" fmla="*/ 2000996 w 4008470"/>
                <a:gd name="connsiteY10" fmla="*/ 248 h 4628653"/>
                <a:gd name="connsiteX11" fmla="*/ 549303 w 4008470"/>
                <a:gd name="connsiteY11" fmla="*/ 965504 h 4628653"/>
                <a:gd name="connsiteX12" fmla="*/ 1028700 w 4008470"/>
                <a:gd name="connsiteY12" fmla="*/ 2866528 h 4628653"/>
                <a:gd name="connsiteX13" fmla="*/ 0 w 4008470"/>
                <a:gd name="connsiteY13" fmla="*/ 4628653 h 4628653"/>
                <a:gd name="connsiteX14" fmla="*/ 0 w 4008470"/>
                <a:gd name="connsiteY14" fmla="*/ 4628653 h 4628653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696446 w 4008470"/>
                <a:gd name="connsiteY4" fmla="*/ 2713315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28700 w 4008470"/>
                <a:gd name="connsiteY12" fmla="*/ 2850641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696446 w 4008470"/>
                <a:gd name="connsiteY4" fmla="*/ 2713315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28700 w 4008470"/>
                <a:gd name="connsiteY12" fmla="*/ 2850641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696446 w 4008470"/>
                <a:gd name="connsiteY4" fmla="*/ 2713315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696446 w 4008470"/>
                <a:gd name="connsiteY4" fmla="*/ 2713315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696446 w 4008470"/>
                <a:gd name="connsiteY4" fmla="*/ 2713315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217859 w 4008470"/>
                <a:gd name="connsiteY0" fmla="*/ 3005448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217859 w 4008470"/>
                <a:gd name="connsiteY0" fmla="*/ 3005448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248004 w 4008470"/>
                <a:gd name="connsiteY0" fmla="*/ 2909989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248004 w 4008470"/>
                <a:gd name="connsiteY0" fmla="*/ 2909989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248004 w 4008470"/>
                <a:gd name="connsiteY0" fmla="*/ 2909989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248004 w 4008470"/>
                <a:gd name="connsiteY0" fmla="*/ 2909989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248004 w 4008470"/>
                <a:gd name="connsiteY0" fmla="*/ 2909989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127424 w 4008470"/>
                <a:gd name="connsiteY0" fmla="*/ 2809506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127424 w 4008470"/>
                <a:gd name="connsiteY0" fmla="*/ 2769313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102304 w 4008470"/>
                <a:gd name="connsiteY0" fmla="*/ 2759264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094989 w 4008470"/>
                <a:gd name="connsiteY0" fmla="*/ 2810471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094989 w 4008470"/>
                <a:gd name="connsiteY0" fmla="*/ 2810454 h 4612749"/>
                <a:gd name="connsiteX1" fmla="*/ 2172536 w 4008470"/>
                <a:gd name="connsiteY1" fmla="*/ 3138676 h 4612749"/>
                <a:gd name="connsiteX2" fmla="*/ 2632875 w 4008470"/>
                <a:gd name="connsiteY2" fmla="*/ 3293578 h 4612749"/>
                <a:gd name="connsiteX3" fmla="*/ 3509921 w 4008470"/>
                <a:gd name="connsiteY3" fmla="*/ 3318923 h 4612749"/>
                <a:gd name="connsiteX4" fmla="*/ 3555226 w 4008470"/>
                <a:gd name="connsiteY4" fmla="*/ 2864124 h 4612749"/>
                <a:gd name="connsiteX5" fmla="*/ 3710053 w 4008470"/>
                <a:gd name="connsiteY5" fmla="*/ 2718741 h 4612749"/>
                <a:gd name="connsiteX6" fmla="*/ 3664806 w 4008470"/>
                <a:gd name="connsiteY6" fmla="*/ 2632377 h 4612749"/>
                <a:gd name="connsiteX7" fmla="*/ 3752850 w 4008470"/>
                <a:gd name="connsiteY7" fmla="*/ 2536299 h 4612749"/>
                <a:gd name="connsiteX8" fmla="*/ 3686175 w 4008470"/>
                <a:gd name="connsiteY8" fmla="*/ 2327577 h 4612749"/>
                <a:gd name="connsiteX9" fmla="*/ 4008452 w 4008470"/>
                <a:gd name="connsiteY9" fmla="*/ 2118028 h 4612749"/>
                <a:gd name="connsiteX10" fmla="*/ 3592581 w 4008470"/>
                <a:gd name="connsiteY10" fmla="*/ 1501304 h 4612749"/>
                <a:gd name="connsiteX11" fmla="*/ 2000996 w 4008470"/>
                <a:gd name="connsiteY11" fmla="*/ 247 h 4612749"/>
                <a:gd name="connsiteX12" fmla="*/ 549303 w 4008470"/>
                <a:gd name="connsiteY12" fmla="*/ 949600 h 4612749"/>
                <a:gd name="connsiteX13" fmla="*/ 1016773 w 4008470"/>
                <a:gd name="connsiteY13" fmla="*/ 2874478 h 4612749"/>
                <a:gd name="connsiteX14" fmla="*/ 0 w 4008470"/>
                <a:gd name="connsiteY14" fmla="*/ 4612749 h 4612749"/>
                <a:gd name="connsiteX15" fmla="*/ 0 w 4008470"/>
                <a:gd name="connsiteY15" fmla="*/ 4612749 h 4612749"/>
                <a:gd name="connsiteX0" fmla="*/ 2279716 w 4193197"/>
                <a:gd name="connsiteY0" fmla="*/ 2810454 h 4802265"/>
                <a:gd name="connsiteX1" fmla="*/ 2357263 w 4193197"/>
                <a:gd name="connsiteY1" fmla="*/ 3138676 h 4802265"/>
                <a:gd name="connsiteX2" fmla="*/ 2817602 w 4193197"/>
                <a:gd name="connsiteY2" fmla="*/ 3293578 h 4802265"/>
                <a:gd name="connsiteX3" fmla="*/ 3694648 w 4193197"/>
                <a:gd name="connsiteY3" fmla="*/ 3318923 h 4802265"/>
                <a:gd name="connsiteX4" fmla="*/ 3739953 w 4193197"/>
                <a:gd name="connsiteY4" fmla="*/ 2864124 h 4802265"/>
                <a:gd name="connsiteX5" fmla="*/ 3894780 w 4193197"/>
                <a:gd name="connsiteY5" fmla="*/ 2718741 h 4802265"/>
                <a:gd name="connsiteX6" fmla="*/ 3849533 w 4193197"/>
                <a:gd name="connsiteY6" fmla="*/ 2632377 h 4802265"/>
                <a:gd name="connsiteX7" fmla="*/ 3937577 w 4193197"/>
                <a:gd name="connsiteY7" fmla="*/ 2536299 h 4802265"/>
                <a:gd name="connsiteX8" fmla="*/ 3870902 w 4193197"/>
                <a:gd name="connsiteY8" fmla="*/ 2327577 h 4802265"/>
                <a:gd name="connsiteX9" fmla="*/ 4193179 w 4193197"/>
                <a:gd name="connsiteY9" fmla="*/ 2118028 h 4802265"/>
                <a:gd name="connsiteX10" fmla="*/ 3777308 w 4193197"/>
                <a:gd name="connsiteY10" fmla="*/ 1501304 h 4802265"/>
                <a:gd name="connsiteX11" fmla="*/ 2185723 w 4193197"/>
                <a:gd name="connsiteY11" fmla="*/ 247 h 4802265"/>
                <a:gd name="connsiteX12" fmla="*/ 734030 w 4193197"/>
                <a:gd name="connsiteY12" fmla="*/ 949600 h 4802265"/>
                <a:gd name="connsiteX13" fmla="*/ 1201500 w 4193197"/>
                <a:gd name="connsiteY13" fmla="*/ 2874478 h 4802265"/>
                <a:gd name="connsiteX14" fmla="*/ 184727 w 4193197"/>
                <a:gd name="connsiteY14" fmla="*/ 4612749 h 4802265"/>
                <a:gd name="connsiteX15" fmla="*/ 0 w 4193197"/>
                <a:gd name="connsiteY15" fmla="*/ 4797476 h 4802265"/>
                <a:gd name="connsiteX0" fmla="*/ 2094989 w 4008470"/>
                <a:gd name="connsiteY0" fmla="*/ 2810454 h 4612749"/>
                <a:gd name="connsiteX1" fmla="*/ 2172536 w 4008470"/>
                <a:gd name="connsiteY1" fmla="*/ 3138676 h 4612749"/>
                <a:gd name="connsiteX2" fmla="*/ 2632875 w 4008470"/>
                <a:gd name="connsiteY2" fmla="*/ 3293578 h 4612749"/>
                <a:gd name="connsiteX3" fmla="*/ 3509921 w 4008470"/>
                <a:gd name="connsiteY3" fmla="*/ 3318923 h 4612749"/>
                <a:gd name="connsiteX4" fmla="*/ 3555226 w 4008470"/>
                <a:gd name="connsiteY4" fmla="*/ 2864124 h 4612749"/>
                <a:gd name="connsiteX5" fmla="*/ 3710053 w 4008470"/>
                <a:gd name="connsiteY5" fmla="*/ 2718741 h 4612749"/>
                <a:gd name="connsiteX6" fmla="*/ 3664806 w 4008470"/>
                <a:gd name="connsiteY6" fmla="*/ 2632377 h 4612749"/>
                <a:gd name="connsiteX7" fmla="*/ 3752850 w 4008470"/>
                <a:gd name="connsiteY7" fmla="*/ 2536299 h 4612749"/>
                <a:gd name="connsiteX8" fmla="*/ 3686175 w 4008470"/>
                <a:gd name="connsiteY8" fmla="*/ 2327577 h 4612749"/>
                <a:gd name="connsiteX9" fmla="*/ 4008452 w 4008470"/>
                <a:gd name="connsiteY9" fmla="*/ 2118028 h 4612749"/>
                <a:gd name="connsiteX10" fmla="*/ 3592581 w 4008470"/>
                <a:gd name="connsiteY10" fmla="*/ 1501304 h 4612749"/>
                <a:gd name="connsiteX11" fmla="*/ 2000996 w 4008470"/>
                <a:gd name="connsiteY11" fmla="*/ 247 h 4612749"/>
                <a:gd name="connsiteX12" fmla="*/ 549303 w 4008470"/>
                <a:gd name="connsiteY12" fmla="*/ 949600 h 4612749"/>
                <a:gd name="connsiteX13" fmla="*/ 1016773 w 4008470"/>
                <a:gd name="connsiteY13" fmla="*/ 2874478 h 4612749"/>
                <a:gd name="connsiteX14" fmla="*/ 0 w 4008470"/>
                <a:gd name="connsiteY14" fmla="*/ 4612749 h 4612749"/>
                <a:gd name="connsiteX0" fmla="*/ 2279716 w 4193197"/>
                <a:gd name="connsiteY0" fmla="*/ 2810454 h 4732822"/>
                <a:gd name="connsiteX1" fmla="*/ 2357263 w 4193197"/>
                <a:gd name="connsiteY1" fmla="*/ 3138676 h 4732822"/>
                <a:gd name="connsiteX2" fmla="*/ 2817602 w 4193197"/>
                <a:gd name="connsiteY2" fmla="*/ 3293578 h 4732822"/>
                <a:gd name="connsiteX3" fmla="*/ 3694648 w 4193197"/>
                <a:gd name="connsiteY3" fmla="*/ 3318923 h 4732822"/>
                <a:gd name="connsiteX4" fmla="*/ 3739953 w 4193197"/>
                <a:gd name="connsiteY4" fmla="*/ 2864124 h 4732822"/>
                <a:gd name="connsiteX5" fmla="*/ 3894780 w 4193197"/>
                <a:gd name="connsiteY5" fmla="*/ 2718741 h 4732822"/>
                <a:gd name="connsiteX6" fmla="*/ 3849533 w 4193197"/>
                <a:gd name="connsiteY6" fmla="*/ 2632377 h 4732822"/>
                <a:gd name="connsiteX7" fmla="*/ 3937577 w 4193197"/>
                <a:gd name="connsiteY7" fmla="*/ 2536299 h 4732822"/>
                <a:gd name="connsiteX8" fmla="*/ 3870902 w 4193197"/>
                <a:gd name="connsiteY8" fmla="*/ 2327577 h 4732822"/>
                <a:gd name="connsiteX9" fmla="*/ 4193179 w 4193197"/>
                <a:gd name="connsiteY9" fmla="*/ 2118028 h 4732822"/>
                <a:gd name="connsiteX10" fmla="*/ 3777308 w 4193197"/>
                <a:gd name="connsiteY10" fmla="*/ 1501304 h 4732822"/>
                <a:gd name="connsiteX11" fmla="*/ 2185723 w 4193197"/>
                <a:gd name="connsiteY11" fmla="*/ 247 h 4732822"/>
                <a:gd name="connsiteX12" fmla="*/ 734030 w 4193197"/>
                <a:gd name="connsiteY12" fmla="*/ 949600 h 4732822"/>
                <a:gd name="connsiteX13" fmla="*/ 1201500 w 4193197"/>
                <a:gd name="connsiteY13" fmla="*/ 2874478 h 4732822"/>
                <a:gd name="connsiteX14" fmla="*/ 0 w 4193197"/>
                <a:gd name="connsiteY14" fmla="*/ 4732822 h 4732822"/>
                <a:gd name="connsiteX0" fmla="*/ 2279716 w 4193197"/>
                <a:gd name="connsiteY0" fmla="*/ 2810222 h 4732590"/>
                <a:gd name="connsiteX1" fmla="*/ 2357263 w 4193197"/>
                <a:gd name="connsiteY1" fmla="*/ 3138444 h 4732590"/>
                <a:gd name="connsiteX2" fmla="*/ 2817602 w 4193197"/>
                <a:gd name="connsiteY2" fmla="*/ 3293346 h 4732590"/>
                <a:gd name="connsiteX3" fmla="*/ 3694648 w 4193197"/>
                <a:gd name="connsiteY3" fmla="*/ 3318691 h 4732590"/>
                <a:gd name="connsiteX4" fmla="*/ 3739953 w 4193197"/>
                <a:gd name="connsiteY4" fmla="*/ 2863892 h 4732590"/>
                <a:gd name="connsiteX5" fmla="*/ 3894780 w 4193197"/>
                <a:gd name="connsiteY5" fmla="*/ 2718509 h 4732590"/>
                <a:gd name="connsiteX6" fmla="*/ 3849533 w 4193197"/>
                <a:gd name="connsiteY6" fmla="*/ 2632145 h 4732590"/>
                <a:gd name="connsiteX7" fmla="*/ 3937577 w 4193197"/>
                <a:gd name="connsiteY7" fmla="*/ 2536067 h 4732590"/>
                <a:gd name="connsiteX8" fmla="*/ 3870902 w 4193197"/>
                <a:gd name="connsiteY8" fmla="*/ 2327345 h 4732590"/>
                <a:gd name="connsiteX9" fmla="*/ 4193179 w 4193197"/>
                <a:gd name="connsiteY9" fmla="*/ 2117796 h 4732590"/>
                <a:gd name="connsiteX10" fmla="*/ 3777308 w 4193197"/>
                <a:gd name="connsiteY10" fmla="*/ 1501072 h 4732590"/>
                <a:gd name="connsiteX11" fmla="*/ 2185723 w 4193197"/>
                <a:gd name="connsiteY11" fmla="*/ 15 h 4732590"/>
                <a:gd name="connsiteX12" fmla="*/ 734030 w 4193197"/>
                <a:gd name="connsiteY12" fmla="*/ 949368 h 4732590"/>
                <a:gd name="connsiteX13" fmla="*/ 1201500 w 4193197"/>
                <a:gd name="connsiteY13" fmla="*/ 2874246 h 4732590"/>
                <a:gd name="connsiteX14" fmla="*/ 0 w 4193197"/>
                <a:gd name="connsiteY14" fmla="*/ 4732590 h 4732590"/>
                <a:gd name="connsiteX0" fmla="*/ 2279716 w 4193197"/>
                <a:gd name="connsiteY0" fmla="*/ 2810579 h 4732947"/>
                <a:gd name="connsiteX1" fmla="*/ 2357263 w 4193197"/>
                <a:gd name="connsiteY1" fmla="*/ 3138801 h 4732947"/>
                <a:gd name="connsiteX2" fmla="*/ 2817602 w 4193197"/>
                <a:gd name="connsiteY2" fmla="*/ 3293703 h 4732947"/>
                <a:gd name="connsiteX3" fmla="*/ 3694648 w 4193197"/>
                <a:gd name="connsiteY3" fmla="*/ 3319048 h 4732947"/>
                <a:gd name="connsiteX4" fmla="*/ 3739953 w 4193197"/>
                <a:gd name="connsiteY4" fmla="*/ 2864249 h 4732947"/>
                <a:gd name="connsiteX5" fmla="*/ 3894780 w 4193197"/>
                <a:gd name="connsiteY5" fmla="*/ 2718866 h 4732947"/>
                <a:gd name="connsiteX6" fmla="*/ 3849533 w 4193197"/>
                <a:gd name="connsiteY6" fmla="*/ 2632502 h 4732947"/>
                <a:gd name="connsiteX7" fmla="*/ 3937577 w 4193197"/>
                <a:gd name="connsiteY7" fmla="*/ 2536424 h 4732947"/>
                <a:gd name="connsiteX8" fmla="*/ 3870902 w 4193197"/>
                <a:gd name="connsiteY8" fmla="*/ 2327702 h 4732947"/>
                <a:gd name="connsiteX9" fmla="*/ 4193179 w 4193197"/>
                <a:gd name="connsiteY9" fmla="*/ 2118153 h 4732947"/>
                <a:gd name="connsiteX10" fmla="*/ 3777308 w 4193197"/>
                <a:gd name="connsiteY10" fmla="*/ 1501429 h 4732947"/>
                <a:gd name="connsiteX11" fmla="*/ 2185723 w 4193197"/>
                <a:gd name="connsiteY11" fmla="*/ 372 h 4732947"/>
                <a:gd name="connsiteX12" fmla="*/ 734030 w 4193197"/>
                <a:gd name="connsiteY12" fmla="*/ 949725 h 4732947"/>
                <a:gd name="connsiteX13" fmla="*/ 1201500 w 4193197"/>
                <a:gd name="connsiteY13" fmla="*/ 2874603 h 4732947"/>
                <a:gd name="connsiteX14" fmla="*/ 0 w 4193197"/>
                <a:gd name="connsiteY14" fmla="*/ 4732947 h 4732947"/>
                <a:gd name="connsiteX0" fmla="*/ 2279716 w 4193197"/>
                <a:gd name="connsiteY0" fmla="*/ 2810605 h 4732973"/>
                <a:gd name="connsiteX1" fmla="*/ 2357263 w 4193197"/>
                <a:gd name="connsiteY1" fmla="*/ 3138827 h 4732973"/>
                <a:gd name="connsiteX2" fmla="*/ 2817602 w 4193197"/>
                <a:gd name="connsiteY2" fmla="*/ 3293729 h 4732973"/>
                <a:gd name="connsiteX3" fmla="*/ 3694648 w 4193197"/>
                <a:gd name="connsiteY3" fmla="*/ 3319074 h 4732973"/>
                <a:gd name="connsiteX4" fmla="*/ 3739953 w 4193197"/>
                <a:gd name="connsiteY4" fmla="*/ 2864275 h 4732973"/>
                <a:gd name="connsiteX5" fmla="*/ 3894780 w 4193197"/>
                <a:gd name="connsiteY5" fmla="*/ 2718892 h 4732973"/>
                <a:gd name="connsiteX6" fmla="*/ 3849533 w 4193197"/>
                <a:gd name="connsiteY6" fmla="*/ 2632528 h 4732973"/>
                <a:gd name="connsiteX7" fmla="*/ 3937577 w 4193197"/>
                <a:gd name="connsiteY7" fmla="*/ 2536450 h 4732973"/>
                <a:gd name="connsiteX8" fmla="*/ 3870902 w 4193197"/>
                <a:gd name="connsiteY8" fmla="*/ 2327728 h 4732973"/>
                <a:gd name="connsiteX9" fmla="*/ 4193179 w 4193197"/>
                <a:gd name="connsiteY9" fmla="*/ 2118179 h 4732973"/>
                <a:gd name="connsiteX10" fmla="*/ 3777308 w 4193197"/>
                <a:gd name="connsiteY10" fmla="*/ 1501455 h 4732973"/>
                <a:gd name="connsiteX11" fmla="*/ 2185723 w 4193197"/>
                <a:gd name="connsiteY11" fmla="*/ 398 h 4732973"/>
                <a:gd name="connsiteX12" fmla="*/ 734030 w 4193197"/>
                <a:gd name="connsiteY12" fmla="*/ 949751 h 4732973"/>
                <a:gd name="connsiteX13" fmla="*/ 1201500 w 4193197"/>
                <a:gd name="connsiteY13" fmla="*/ 2874629 h 4732973"/>
                <a:gd name="connsiteX14" fmla="*/ 0 w 4193197"/>
                <a:gd name="connsiteY14" fmla="*/ 4732973 h 4732973"/>
                <a:gd name="connsiteX0" fmla="*/ 2279716 w 4193197"/>
                <a:gd name="connsiteY0" fmla="*/ 2810605 h 4732973"/>
                <a:gd name="connsiteX1" fmla="*/ 2357263 w 4193197"/>
                <a:gd name="connsiteY1" fmla="*/ 3138827 h 4732973"/>
                <a:gd name="connsiteX2" fmla="*/ 2817602 w 4193197"/>
                <a:gd name="connsiteY2" fmla="*/ 3293729 h 4732973"/>
                <a:gd name="connsiteX3" fmla="*/ 3694648 w 4193197"/>
                <a:gd name="connsiteY3" fmla="*/ 3319074 h 4732973"/>
                <a:gd name="connsiteX4" fmla="*/ 3739953 w 4193197"/>
                <a:gd name="connsiteY4" fmla="*/ 2864275 h 4732973"/>
                <a:gd name="connsiteX5" fmla="*/ 3894780 w 4193197"/>
                <a:gd name="connsiteY5" fmla="*/ 2718892 h 4732973"/>
                <a:gd name="connsiteX6" fmla="*/ 3849533 w 4193197"/>
                <a:gd name="connsiteY6" fmla="*/ 2632528 h 4732973"/>
                <a:gd name="connsiteX7" fmla="*/ 3937577 w 4193197"/>
                <a:gd name="connsiteY7" fmla="*/ 2536450 h 4732973"/>
                <a:gd name="connsiteX8" fmla="*/ 3870902 w 4193197"/>
                <a:gd name="connsiteY8" fmla="*/ 2327728 h 4732973"/>
                <a:gd name="connsiteX9" fmla="*/ 4193179 w 4193197"/>
                <a:gd name="connsiteY9" fmla="*/ 2118179 h 4732973"/>
                <a:gd name="connsiteX10" fmla="*/ 3777308 w 4193197"/>
                <a:gd name="connsiteY10" fmla="*/ 1501455 h 4732973"/>
                <a:gd name="connsiteX11" fmla="*/ 2185723 w 4193197"/>
                <a:gd name="connsiteY11" fmla="*/ 398 h 4732973"/>
                <a:gd name="connsiteX12" fmla="*/ 734030 w 4193197"/>
                <a:gd name="connsiteY12" fmla="*/ 949751 h 4732973"/>
                <a:gd name="connsiteX13" fmla="*/ 1201500 w 4193197"/>
                <a:gd name="connsiteY13" fmla="*/ 2874629 h 4732973"/>
                <a:gd name="connsiteX14" fmla="*/ 0 w 4193197"/>
                <a:gd name="connsiteY14" fmla="*/ 4732973 h 47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193197" h="4732973">
                  <a:moveTo>
                    <a:pt x="2279716" y="2810605"/>
                  </a:moveTo>
                  <a:cubicBezTo>
                    <a:pt x="2279699" y="2813553"/>
                    <a:pt x="2293118" y="3074893"/>
                    <a:pt x="2357263" y="3138827"/>
                  </a:cubicBezTo>
                  <a:cubicBezTo>
                    <a:pt x="2421408" y="3202761"/>
                    <a:pt x="2602241" y="3253640"/>
                    <a:pt x="2817602" y="3293729"/>
                  </a:cubicBezTo>
                  <a:cubicBezTo>
                    <a:pt x="3120276" y="3327299"/>
                    <a:pt x="3353266" y="3509408"/>
                    <a:pt x="3694648" y="3319074"/>
                  </a:cubicBezTo>
                  <a:cubicBezTo>
                    <a:pt x="3836971" y="3193980"/>
                    <a:pt x="3740754" y="3068884"/>
                    <a:pt x="3739953" y="2864275"/>
                  </a:cubicBezTo>
                  <a:cubicBezTo>
                    <a:pt x="3775679" y="2764000"/>
                    <a:pt x="3886456" y="2820251"/>
                    <a:pt x="3894780" y="2718892"/>
                  </a:cubicBezTo>
                  <a:cubicBezTo>
                    <a:pt x="3894481" y="2664585"/>
                    <a:pt x="3872007" y="2666128"/>
                    <a:pt x="3849533" y="2632528"/>
                  </a:cubicBezTo>
                  <a:cubicBezTo>
                    <a:pt x="3878881" y="2600502"/>
                    <a:pt x="3931042" y="2591288"/>
                    <a:pt x="3937577" y="2536450"/>
                  </a:cubicBezTo>
                  <a:cubicBezTo>
                    <a:pt x="3940460" y="2477004"/>
                    <a:pt x="3869273" y="2411880"/>
                    <a:pt x="3870902" y="2327728"/>
                  </a:cubicBezTo>
                  <a:cubicBezTo>
                    <a:pt x="3906766" y="2247276"/>
                    <a:pt x="4161291" y="2258266"/>
                    <a:pt x="4193179" y="2118179"/>
                  </a:cubicBezTo>
                  <a:cubicBezTo>
                    <a:pt x="4196354" y="1985492"/>
                    <a:pt x="3794012" y="1785217"/>
                    <a:pt x="3777308" y="1501455"/>
                  </a:cubicBezTo>
                  <a:cubicBezTo>
                    <a:pt x="3788793" y="-20640"/>
                    <a:pt x="2469409" y="9939"/>
                    <a:pt x="2185723" y="398"/>
                  </a:cubicBezTo>
                  <a:cubicBezTo>
                    <a:pt x="1833552" y="-11446"/>
                    <a:pt x="986143" y="239133"/>
                    <a:pt x="734030" y="949751"/>
                  </a:cubicBezTo>
                  <a:cubicBezTo>
                    <a:pt x="415922" y="2117157"/>
                    <a:pt x="1089409" y="2189270"/>
                    <a:pt x="1201500" y="2874629"/>
                  </a:cubicBezTo>
                  <a:cubicBezTo>
                    <a:pt x="1152798" y="3891375"/>
                    <a:pt x="200250" y="4412473"/>
                    <a:pt x="0" y="4732973"/>
                  </a:cubicBezTo>
                </a:path>
              </a:pathLst>
            </a:custGeom>
            <a:noFill/>
            <a:ln w="38100" cap="flat" cmpd="sng" algn="ctr">
              <a:solidFill>
                <a:srgbClr val="1A6BA5"/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3" name="Round Same Side Corner Rectangle 9">
              <a:extLst>
                <a:ext uri="{FF2B5EF4-FFF2-40B4-BE49-F238E27FC236}">
                  <a16:creationId xmlns:a16="http://schemas.microsoft.com/office/drawing/2014/main" id="{22808E90-2A81-4470-B514-28825F958F9B}"/>
                </a:ext>
              </a:extLst>
            </p:cNvPr>
            <p:cNvSpPr/>
            <p:nvPr/>
          </p:nvSpPr>
          <p:spPr>
            <a:xfrm rot="10800000">
              <a:off x="4326391" y="4080639"/>
              <a:ext cx="198721" cy="334249"/>
            </a:xfrm>
            <a:custGeom>
              <a:avLst/>
              <a:gdLst/>
              <a:ahLst/>
              <a:cxnLst/>
              <a:rect l="l" t="t" r="r" b="b"/>
              <a:pathLst>
                <a:path w="198721" h="334249">
                  <a:moveTo>
                    <a:pt x="198721" y="334249"/>
                  </a:moveTo>
                  <a:lnTo>
                    <a:pt x="0" y="334249"/>
                  </a:lnTo>
                  <a:lnTo>
                    <a:pt x="0" y="111716"/>
                  </a:lnTo>
                  <a:cubicBezTo>
                    <a:pt x="0" y="93424"/>
                    <a:pt x="14829" y="78595"/>
                    <a:pt x="33121" y="78595"/>
                  </a:cubicBezTo>
                  <a:lnTo>
                    <a:pt x="45876" y="78595"/>
                  </a:lnTo>
                  <a:lnTo>
                    <a:pt x="45876" y="17828"/>
                  </a:lnTo>
                  <a:cubicBezTo>
                    <a:pt x="45876" y="7982"/>
                    <a:pt x="53858" y="0"/>
                    <a:pt x="63704" y="0"/>
                  </a:cubicBezTo>
                  <a:lnTo>
                    <a:pt x="135016" y="0"/>
                  </a:lnTo>
                  <a:cubicBezTo>
                    <a:pt x="144862" y="0"/>
                    <a:pt x="152844" y="7982"/>
                    <a:pt x="152844" y="17828"/>
                  </a:cubicBezTo>
                  <a:lnTo>
                    <a:pt x="152844" y="78595"/>
                  </a:lnTo>
                  <a:lnTo>
                    <a:pt x="165600" y="78595"/>
                  </a:lnTo>
                  <a:cubicBezTo>
                    <a:pt x="183892" y="78595"/>
                    <a:pt x="198721" y="93424"/>
                    <a:pt x="198721" y="111716"/>
                  </a:cubicBezTo>
                  <a:close/>
                </a:path>
              </a:pathLst>
            </a:custGeom>
            <a:solidFill>
              <a:srgbClr val="1A6BA5"/>
            </a:solidFill>
            <a:ln w="381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B62F4A8-3D73-4B57-B1BC-9259D692C493}"/>
              </a:ext>
            </a:extLst>
          </p:cNvPr>
          <p:cNvGrpSpPr/>
          <p:nvPr/>
        </p:nvGrpSpPr>
        <p:grpSpPr>
          <a:xfrm>
            <a:off x="7442778" y="1288162"/>
            <a:ext cx="656384" cy="1168273"/>
            <a:chOff x="756338" y="2636912"/>
            <a:chExt cx="1152128" cy="191818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0714281-CAC8-4702-98DB-993080D7A046}"/>
                </a:ext>
              </a:extLst>
            </p:cNvPr>
            <p:cNvGrpSpPr/>
            <p:nvPr/>
          </p:nvGrpSpPr>
          <p:grpSpPr>
            <a:xfrm>
              <a:off x="756338" y="2636912"/>
              <a:ext cx="1152128" cy="1918185"/>
              <a:chOff x="3631246" y="4903910"/>
              <a:chExt cx="446244" cy="742954"/>
            </a:xfrm>
          </p:grpSpPr>
          <p:sp>
            <p:nvSpPr>
              <p:cNvPr id="38" name="Freeform 6">
                <a:extLst>
                  <a:ext uri="{FF2B5EF4-FFF2-40B4-BE49-F238E27FC236}">
                    <a16:creationId xmlns:a16="http://schemas.microsoft.com/office/drawing/2014/main" id="{0973E30E-218A-4473-9FB3-CEF66F12CA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31246" y="4903910"/>
                <a:ext cx="446244" cy="742954"/>
              </a:xfrm>
              <a:custGeom>
                <a:avLst/>
                <a:gdLst>
                  <a:gd name="T0" fmla="*/ 530 w 566"/>
                  <a:gd name="T1" fmla="*/ 0 h 1053"/>
                  <a:gd name="T2" fmla="*/ 36 w 566"/>
                  <a:gd name="T3" fmla="*/ 0 h 1053"/>
                  <a:gd name="T4" fmla="*/ 0 w 566"/>
                  <a:gd name="T5" fmla="*/ 36 h 1053"/>
                  <a:gd name="T6" fmla="*/ 0 w 566"/>
                  <a:gd name="T7" fmla="*/ 1017 h 1053"/>
                  <a:gd name="T8" fmla="*/ 36 w 566"/>
                  <a:gd name="T9" fmla="*/ 1053 h 1053"/>
                  <a:gd name="T10" fmla="*/ 530 w 566"/>
                  <a:gd name="T11" fmla="*/ 1053 h 1053"/>
                  <a:gd name="T12" fmla="*/ 566 w 566"/>
                  <a:gd name="T13" fmla="*/ 1017 h 1053"/>
                  <a:gd name="T14" fmla="*/ 566 w 566"/>
                  <a:gd name="T15" fmla="*/ 36 h 1053"/>
                  <a:gd name="T16" fmla="*/ 530 w 566"/>
                  <a:gd name="T17" fmla="*/ 0 h 1053"/>
                  <a:gd name="T18" fmla="*/ 520 w 566"/>
                  <a:gd name="T19" fmla="*/ 911 h 1053"/>
                  <a:gd name="T20" fmla="*/ 48 w 566"/>
                  <a:gd name="T21" fmla="*/ 911 h 1053"/>
                  <a:gd name="T22" fmla="*/ 48 w 566"/>
                  <a:gd name="T23" fmla="*/ 108 h 1053"/>
                  <a:gd name="T24" fmla="*/ 520 w 566"/>
                  <a:gd name="T25" fmla="*/ 108 h 1053"/>
                  <a:gd name="T26" fmla="*/ 520 w 566"/>
                  <a:gd name="T27" fmla="*/ 911 h 10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6" h="1053">
                    <a:moveTo>
                      <a:pt x="530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1017"/>
                      <a:pt x="0" y="1017"/>
                      <a:pt x="0" y="1017"/>
                    </a:cubicBezTo>
                    <a:cubicBezTo>
                      <a:pt x="0" y="1037"/>
                      <a:pt x="16" y="1053"/>
                      <a:pt x="36" y="1053"/>
                    </a:cubicBezTo>
                    <a:cubicBezTo>
                      <a:pt x="530" y="1053"/>
                      <a:pt x="530" y="1053"/>
                      <a:pt x="530" y="1053"/>
                    </a:cubicBezTo>
                    <a:cubicBezTo>
                      <a:pt x="550" y="1053"/>
                      <a:pt x="566" y="1037"/>
                      <a:pt x="566" y="1017"/>
                    </a:cubicBezTo>
                    <a:cubicBezTo>
                      <a:pt x="566" y="36"/>
                      <a:pt x="566" y="36"/>
                      <a:pt x="566" y="36"/>
                    </a:cubicBezTo>
                    <a:cubicBezTo>
                      <a:pt x="566" y="16"/>
                      <a:pt x="550" y="0"/>
                      <a:pt x="530" y="0"/>
                    </a:cubicBezTo>
                    <a:close/>
                    <a:moveTo>
                      <a:pt x="520" y="911"/>
                    </a:moveTo>
                    <a:cubicBezTo>
                      <a:pt x="48" y="911"/>
                      <a:pt x="48" y="911"/>
                      <a:pt x="48" y="911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520" y="108"/>
                      <a:pt x="520" y="108"/>
                      <a:pt x="520" y="108"/>
                    </a:cubicBezTo>
                    <a:lnTo>
                      <a:pt x="520" y="911"/>
                    </a:lnTo>
                    <a:close/>
                  </a:path>
                </a:pathLst>
              </a:custGeom>
              <a:solidFill>
                <a:srgbClr val="1A6BA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2E3F472E-5DCE-439C-A756-F12D17E699B6}"/>
                  </a:ext>
                </a:extLst>
              </p:cNvPr>
              <p:cNvSpPr/>
              <p:nvPr/>
            </p:nvSpPr>
            <p:spPr>
              <a:xfrm>
                <a:off x="3822161" y="5563917"/>
                <a:ext cx="64414" cy="64414"/>
              </a:xfrm>
              <a:prstGeom prst="ellipse">
                <a:avLst/>
              </a:prstGeom>
              <a:solidFill>
                <a:srgbClr val="1A6BA5">
                  <a:lumMod val="60000"/>
                  <a:lumOff val="4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36" name="Rounded Rectangle 6">
              <a:extLst>
                <a:ext uri="{FF2B5EF4-FFF2-40B4-BE49-F238E27FC236}">
                  <a16:creationId xmlns:a16="http://schemas.microsoft.com/office/drawing/2014/main" id="{1C9F7D8C-46A7-48E9-A416-26172178B2B8}"/>
                </a:ext>
              </a:extLst>
            </p:cNvPr>
            <p:cNvSpPr/>
            <p:nvPr/>
          </p:nvSpPr>
          <p:spPr>
            <a:xfrm>
              <a:off x="1141457" y="2704713"/>
              <a:ext cx="381891" cy="49373"/>
            </a:xfrm>
            <a:prstGeom prst="roundRect">
              <a:avLst>
                <a:gd name="adj" fmla="val 50000"/>
              </a:avLst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0A50570-2139-4BAC-8931-5BC239968AFF}"/>
                </a:ext>
              </a:extLst>
            </p:cNvPr>
            <p:cNvSpPr/>
            <p:nvPr/>
          </p:nvSpPr>
          <p:spPr>
            <a:xfrm>
              <a:off x="1260394" y="4352086"/>
              <a:ext cx="144016" cy="144016"/>
            </a:xfrm>
            <a:prstGeom prst="ellipse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40" name="Oval 21">
            <a:extLst>
              <a:ext uri="{FF2B5EF4-FFF2-40B4-BE49-F238E27FC236}">
                <a16:creationId xmlns:a16="http://schemas.microsoft.com/office/drawing/2014/main" id="{4BB2B017-4104-4A86-A7C2-64530BCACAFE}"/>
              </a:ext>
            </a:extLst>
          </p:cNvPr>
          <p:cNvSpPr>
            <a:spLocks noChangeAspect="1"/>
          </p:cNvSpPr>
          <p:nvPr/>
        </p:nvSpPr>
        <p:spPr>
          <a:xfrm rot="19643434">
            <a:off x="7495567" y="1609037"/>
            <a:ext cx="550807" cy="459147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rgbClr val="1A6BA5"/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9741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B3D4F-938D-44BC-948C-46147A4CD6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032B9B-F055-407F-84B9-CCB6C6B1D1EE}"/>
              </a:ext>
            </a:extLst>
          </p:cNvPr>
          <p:cNvSpPr txBox="1"/>
          <p:nvPr/>
        </p:nvSpPr>
        <p:spPr>
          <a:xfrm>
            <a:off x="2194258" y="262161"/>
            <a:ext cx="4550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Our Android Application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A1E06A-471F-4D27-87A5-96A2C4BCD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05" y="843034"/>
            <a:ext cx="7898190" cy="395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00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DD3114-4134-49BD-B066-ABFD74B8A8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B87B12-8E33-4674-8046-AD7BD2ACB5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34" r="36660"/>
          <a:stretch/>
        </p:blipFill>
        <p:spPr>
          <a:xfrm>
            <a:off x="267116" y="705845"/>
            <a:ext cx="3485448" cy="38916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2C7AB6-B1AB-4886-8D76-5873AC7B03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36" r="19038"/>
          <a:stretch/>
        </p:blipFill>
        <p:spPr>
          <a:xfrm>
            <a:off x="4013646" y="705846"/>
            <a:ext cx="4863238" cy="389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228663"/>
      </p:ext>
    </p:extLst>
  </p:cSld>
  <p:clrMapOvr>
    <a:masterClrMapping/>
  </p:clrMapOvr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Gurney · SlidesCarnival</Template>
  <TotalTime>646</TotalTime>
  <Words>723</Words>
  <Application>Microsoft Office PowerPoint</Application>
  <PresentationFormat>On-screen Show (16:9)</PresentationFormat>
  <Paragraphs>146</Paragraphs>
  <Slides>19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Inter-Regular</vt:lpstr>
      <vt:lpstr>Cambria Math</vt:lpstr>
      <vt:lpstr>Arial</vt:lpstr>
      <vt:lpstr>Calibri</vt:lpstr>
      <vt:lpstr>Times New Roman</vt:lpstr>
      <vt:lpstr>Calibri Light</vt:lpstr>
      <vt:lpstr>Joan template</vt:lpstr>
      <vt:lpstr>Automation Range Finder Car  Project Progress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Scale Measuring Robot Car</dc:title>
  <dc:creator>Pathum J Dissanayake</dc:creator>
  <cp:lastModifiedBy>Pathum Dissanayake</cp:lastModifiedBy>
  <cp:revision>60</cp:revision>
  <dcterms:modified xsi:type="dcterms:W3CDTF">2023-07-02T09:17:24Z</dcterms:modified>
</cp:coreProperties>
</file>